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5" r:id="rId2"/>
  </p:sldMasterIdLst>
  <p:sldIdLst>
    <p:sldId id="357" r:id="rId3"/>
    <p:sldId id="358" r:id="rId4"/>
    <p:sldId id="359" r:id="rId5"/>
    <p:sldId id="361" r:id="rId6"/>
    <p:sldId id="362" r:id="rId7"/>
    <p:sldId id="262" r:id="rId8"/>
    <p:sldId id="263" r:id="rId9"/>
    <p:sldId id="264" r:id="rId10"/>
    <p:sldId id="265" r:id="rId11"/>
    <p:sldId id="266" r:id="rId12"/>
    <p:sldId id="269" r:id="rId13"/>
    <p:sldId id="268" r:id="rId14"/>
    <p:sldId id="267" r:id="rId15"/>
    <p:sldId id="302" r:id="rId16"/>
    <p:sldId id="273" r:id="rId17"/>
    <p:sldId id="295" r:id="rId18"/>
    <p:sldId id="282" r:id="rId19"/>
    <p:sldId id="277" r:id="rId20"/>
    <p:sldId id="283" r:id="rId21"/>
    <p:sldId id="284" r:id="rId22"/>
    <p:sldId id="296" r:id="rId23"/>
    <p:sldId id="270" r:id="rId24"/>
    <p:sldId id="272" r:id="rId25"/>
    <p:sldId id="297" r:id="rId26"/>
    <p:sldId id="271" r:id="rId27"/>
    <p:sldId id="285" r:id="rId28"/>
    <p:sldId id="299" r:id="rId29"/>
    <p:sldId id="286" r:id="rId30"/>
    <p:sldId id="301" r:id="rId31"/>
    <p:sldId id="300" r:id="rId32"/>
    <p:sldId id="288" r:id="rId33"/>
    <p:sldId id="303" r:id="rId34"/>
    <p:sldId id="298" r:id="rId35"/>
    <p:sldId id="30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B48187-0209-4165-ACE6-5CD7C683D282}" v="1" dt="2023-07-04T09:21:31.7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83" autoAdjust="0"/>
    <p:restoredTop sz="94660"/>
  </p:normalViewPr>
  <p:slideViewPr>
    <p:cSldViewPr snapToGrid="0">
      <p:cViewPr varScale="1">
        <p:scale>
          <a:sx n="86" d="100"/>
          <a:sy n="86" d="100"/>
        </p:scale>
        <p:origin x="61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kriti Singh" userId="bb340dab-9b7f-4728-a0b2-818da943d17e" providerId="ADAL" clId="{AD80EF8D-4FC9-45D8-82B1-45D82A4C2104}"/>
    <pc:docChg chg="custSel addSld delSld modSld">
      <pc:chgData name="Ankriti Singh" userId="bb340dab-9b7f-4728-a0b2-818da943d17e" providerId="ADAL" clId="{AD80EF8D-4FC9-45D8-82B1-45D82A4C2104}" dt="2023-06-15T00:28:35.874" v="120" actId="20577"/>
      <pc:docMkLst>
        <pc:docMk/>
      </pc:docMkLst>
      <pc:sldChg chg="modSp mod">
        <pc:chgData name="Ankriti Singh" userId="bb340dab-9b7f-4728-a0b2-818da943d17e" providerId="ADAL" clId="{AD80EF8D-4FC9-45D8-82B1-45D82A4C2104}" dt="2023-06-14T23:52:45.741" v="1" actId="20577"/>
        <pc:sldMkLst>
          <pc:docMk/>
          <pc:sldMk cId="2337261502" sldId="259"/>
        </pc:sldMkLst>
        <pc:spChg chg="mod">
          <ac:chgData name="Ankriti Singh" userId="bb340dab-9b7f-4728-a0b2-818da943d17e" providerId="ADAL" clId="{AD80EF8D-4FC9-45D8-82B1-45D82A4C2104}" dt="2023-06-14T23:52:45.741" v="1" actId="20577"/>
          <ac:spMkLst>
            <pc:docMk/>
            <pc:sldMk cId="2337261502" sldId="259"/>
            <ac:spMk id="7" creationId="{7ADA38EF-9891-B406-965E-71E0B1AD2520}"/>
          </ac:spMkLst>
        </pc:spChg>
      </pc:sldChg>
      <pc:sldChg chg="modSp mod">
        <pc:chgData name="Ankriti Singh" userId="bb340dab-9b7f-4728-a0b2-818da943d17e" providerId="ADAL" clId="{AD80EF8D-4FC9-45D8-82B1-45D82A4C2104}" dt="2023-06-14T23:54:02.905" v="7" actId="20577"/>
        <pc:sldMkLst>
          <pc:docMk/>
          <pc:sldMk cId="638292788" sldId="267"/>
        </pc:sldMkLst>
        <pc:spChg chg="mod">
          <ac:chgData name="Ankriti Singh" userId="bb340dab-9b7f-4728-a0b2-818da943d17e" providerId="ADAL" clId="{AD80EF8D-4FC9-45D8-82B1-45D82A4C2104}" dt="2023-06-14T23:54:02.905" v="7" actId="20577"/>
          <ac:spMkLst>
            <pc:docMk/>
            <pc:sldMk cId="638292788" sldId="267"/>
            <ac:spMk id="5" creationId="{4B6E309B-6400-80AF-A611-103C35095016}"/>
          </ac:spMkLst>
        </pc:spChg>
      </pc:sldChg>
      <pc:sldChg chg="modSp add mod">
        <pc:chgData name="Ankriti Singh" userId="bb340dab-9b7f-4728-a0b2-818da943d17e" providerId="ADAL" clId="{AD80EF8D-4FC9-45D8-82B1-45D82A4C2104}" dt="2023-06-14T23:53:55.728" v="5" actId="20577"/>
        <pc:sldMkLst>
          <pc:docMk/>
          <pc:sldMk cId="2931173858" sldId="268"/>
        </pc:sldMkLst>
        <pc:spChg chg="mod">
          <ac:chgData name="Ankriti Singh" userId="bb340dab-9b7f-4728-a0b2-818da943d17e" providerId="ADAL" clId="{AD80EF8D-4FC9-45D8-82B1-45D82A4C2104}" dt="2023-06-14T23:53:55.728" v="5" actId="20577"/>
          <ac:spMkLst>
            <pc:docMk/>
            <pc:sldMk cId="2931173858" sldId="268"/>
            <ac:spMk id="3" creationId="{B24B4A9B-DE9D-68EF-6679-4AA8260DDA80}"/>
          </ac:spMkLst>
        </pc:spChg>
      </pc:sldChg>
      <pc:sldChg chg="modSp mod">
        <pc:chgData name="Ankriti Singh" userId="bb340dab-9b7f-4728-a0b2-818da943d17e" providerId="ADAL" clId="{AD80EF8D-4FC9-45D8-82B1-45D82A4C2104}" dt="2023-06-14T23:59:08.824" v="9" actId="20577"/>
        <pc:sldMkLst>
          <pc:docMk/>
          <pc:sldMk cId="3411554043" sldId="272"/>
        </pc:sldMkLst>
        <pc:spChg chg="mod">
          <ac:chgData name="Ankriti Singh" userId="bb340dab-9b7f-4728-a0b2-818da943d17e" providerId="ADAL" clId="{AD80EF8D-4FC9-45D8-82B1-45D82A4C2104}" dt="2023-06-14T23:59:08.824" v="9" actId="20577"/>
          <ac:spMkLst>
            <pc:docMk/>
            <pc:sldMk cId="3411554043" sldId="272"/>
            <ac:spMk id="2" creationId="{7BDCD0C0-8D1B-5E84-A559-BEFA7159E9C9}"/>
          </ac:spMkLst>
        </pc:spChg>
      </pc:sldChg>
      <pc:sldChg chg="modSp mod">
        <pc:chgData name="Ankriti Singh" userId="bb340dab-9b7f-4728-a0b2-818da943d17e" providerId="ADAL" clId="{AD80EF8D-4FC9-45D8-82B1-45D82A4C2104}" dt="2023-06-15T00:02:40.852" v="15" actId="20577"/>
        <pc:sldMkLst>
          <pc:docMk/>
          <pc:sldMk cId="969065928" sldId="273"/>
        </pc:sldMkLst>
        <pc:spChg chg="mod">
          <ac:chgData name="Ankriti Singh" userId="bb340dab-9b7f-4728-a0b2-818da943d17e" providerId="ADAL" clId="{AD80EF8D-4FC9-45D8-82B1-45D82A4C2104}" dt="2023-06-15T00:02:40.852" v="15" actId="20577"/>
          <ac:spMkLst>
            <pc:docMk/>
            <pc:sldMk cId="969065928" sldId="273"/>
            <ac:spMk id="2" creationId="{A1FC3D37-A07F-07D6-9F9B-D9BEF6466806}"/>
          </ac:spMkLst>
        </pc:spChg>
      </pc:sldChg>
      <pc:sldChg chg="del">
        <pc:chgData name="Ankriti Singh" userId="bb340dab-9b7f-4728-a0b2-818da943d17e" providerId="ADAL" clId="{AD80EF8D-4FC9-45D8-82B1-45D82A4C2104}" dt="2023-06-14T23:53:51.391" v="3" actId="47"/>
        <pc:sldMkLst>
          <pc:docMk/>
          <pc:sldMk cId="106609945" sldId="274"/>
        </pc:sldMkLst>
      </pc:sldChg>
      <pc:sldChg chg="modSp mod">
        <pc:chgData name="Ankriti Singh" userId="bb340dab-9b7f-4728-a0b2-818da943d17e" providerId="ADAL" clId="{AD80EF8D-4FC9-45D8-82B1-45D82A4C2104}" dt="2023-06-15T00:02:36.565" v="14" actId="20577"/>
        <pc:sldMkLst>
          <pc:docMk/>
          <pc:sldMk cId="3826309937" sldId="275"/>
        </pc:sldMkLst>
        <pc:spChg chg="mod">
          <ac:chgData name="Ankriti Singh" userId="bb340dab-9b7f-4728-a0b2-818da943d17e" providerId="ADAL" clId="{AD80EF8D-4FC9-45D8-82B1-45D82A4C2104}" dt="2023-06-15T00:02:36.565" v="14" actId="20577"/>
          <ac:spMkLst>
            <pc:docMk/>
            <pc:sldMk cId="3826309937" sldId="275"/>
            <ac:spMk id="2" creationId="{97BDCDA2-9F0A-D24E-0891-FE66A2726496}"/>
          </ac:spMkLst>
        </pc:spChg>
      </pc:sldChg>
      <pc:sldChg chg="modSp mod">
        <pc:chgData name="Ankriti Singh" userId="bb340dab-9b7f-4728-a0b2-818da943d17e" providerId="ADAL" clId="{AD80EF8D-4FC9-45D8-82B1-45D82A4C2104}" dt="2023-06-15T00:04:16.428" v="17" actId="20577"/>
        <pc:sldMkLst>
          <pc:docMk/>
          <pc:sldMk cId="1783757013" sldId="284"/>
        </pc:sldMkLst>
        <pc:spChg chg="mod">
          <ac:chgData name="Ankriti Singh" userId="bb340dab-9b7f-4728-a0b2-818da943d17e" providerId="ADAL" clId="{AD80EF8D-4FC9-45D8-82B1-45D82A4C2104}" dt="2023-06-15T00:04:16.428" v="17" actId="20577"/>
          <ac:spMkLst>
            <pc:docMk/>
            <pc:sldMk cId="1783757013" sldId="284"/>
            <ac:spMk id="5" creationId="{B3E2075E-E5BB-E19C-554B-BB16EFDF1F45}"/>
          </ac:spMkLst>
        </pc:spChg>
      </pc:sldChg>
      <pc:sldChg chg="modSp mod">
        <pc:chgData name="Ankriti Singh" userId="bb340dab-9b7f-4728-a0b2-818da943d17e" providerId="ADAL" clId="{AD80EF8D-4FC9-45D8-82B1-45D82A4C2104}" dt="2023-06-15T00:07:37.844" v="19" actId="20577"/>
        <pc:sldMkLst>
          <pc:docMk/>
          <pc:sldMk cId="3972651998" sldId="285"/>
        </pc:sldMkLst>
        <pc:spChg chg="mod">
          <ac:chgData name="Ankriti Singh" userId="bb340dab-9b7f-4728-a0b2-818da943d17e" providerId="ADAL" clId="{AD80EF8D-4FC9-45D8-82B1-45D82A4C2104}" dt="2023-06-15T00:07:37.844" v="19" actId="20577"/>
          <ac:spMkLst>
            <pc:docMk/>
            <pc:sldMk cId="3972651998" sldId="285"/>
            <ac:spMk id="2" creationId="{8B274809-6333-C455-AD52-47142843B8E7}"/>
          </ac:spMkLst>
        </pc:spChg>
      </pc:sldChg>
      <pc:sldChg chg="modSp mod">
        <pc:chgData name="Ankriti Singh" userId="bb340dab-9b7f-4728-a0b2-818da943d17e" providerId="ADAL" clId="{AD80EF8D-4FC9-45D8-82B1-45D82A4C2104}" dt="2023-06-15T00:28:06.952" v="118" actId="20577"/>
        <pc:sldMkLst>
          <pc:docMk/>
          <pc:sldMk cId="3637512360" sldId="287"/>
        </pc:sldMkLst>
        <pc:spChg chg="mod">
          <ac:chgData name="Ankriti Singh" userId="bb340dab-9b7f-4728-a0b2-818da943d17e" providerId="ADAL" clId="{AD80EF8D-4FC9-45D8-82B1-45D82A4C2104}" dt="2023-06-15T00:28:06.952" v="118" actId="20577"/>
          <ac:spMkLst>
            <pc:docMk/>
            <pc:sldMk cId="3637512360" sldId="287"/>
            <ac:spMk id="2" creationId="{4D6D665E-E427-DD4C-3EE2-391C8F4A0D97}"/>
          </ac:spMkLst>
        </pc:spChg>
        <pc:spChg chg="mod">
          <ac:chgData name="Ankriti Singh" userId="bb340dab-9b7f-4728-a0b2-818da943d17e" providerId="ADAL" clId="{AD80EF8D-4FC9-45D8-82B1-45D82A4C2104}" dt="2023-06-15T00:28:00.947" v="116" actId="20577"/>
          <ac:spMkLst>
            <pc:docMk/>
            <pc:sldMk cId="3637512360" sldId="287"/>
            <ac:spMk id="3" creationId="{F365A86E-229D-D40A-1FB3-14105D517B86}"/>
          </ac:spMkLst>
        </pc:spChg>
      </pc:sldChg>
      <pc:sldChg chg="modSp mod">
        <pc:chgData name="Ankriti Singh" userId="bb340dab-9b7f-4728-a0b2-818da943d17e" providerId="ADAL" clId="{AD80EF8D-4FC9-45D8-82B1-45D82A4C2104}" dt="2023-06-15T00:28:35.874" v="120" actId="20577"/>
        <pc:sldMkLst>
          <pc:docMk/>
          <pc:sldMk cId="3585311654" sldId="288"/>
        </pc:sldMkLst>
        <pc:spChg chg="mod">
          <ac:chgData name="Ankriti Singh" userId="bb340dab-9b7f-4728-a0b2-818da943d17e" providerId="ADAL" clId="{AD80EF8D-4FC9-45D8-82B1-45D82A4C2104}" dt="2023-06-15T00:28:35.874" v="120" actId="20577"/>
          <ac:spMkLst>
            <pc:docMk/>
            <pc:sldMk cId="3585311654" sldId="288"/>
            <ac:spMk id="2" creationId="{BA5D3F97-627B-5779-941F-C6F31517ECB7}"/>
          </ac:spMkLst>
        </pc:spChg>
      </pc:sldChg>
    </pc:docChg>
  </pc:docChgLst>
  <pc:docChgLst>
    <pc:chgData name="Leon Sebastiaan Karreman" userId="90bef95f-2394-42b8-b2ca-dce7caeaf27a" providerId="ADAL" clId="{35B48187-0209-4165-ACE6-5CD7C683D282}"/>
    <pc:docChg chg="undo custSel addSld delSld modSld sldOrd">
      <pc:chgData name="Leon Sebastiaan Karreman" userId="90bef95f-2394-42b8-b2ca-dce7caeaf27a" providerId="ADAL" clId="{35B48187-0209-4165-ACE6-5CD7C683D282}" dt="2023-07-04T16:24:47.561" v="2726" actId="20577"/>
      <pc:docMkLst>
        <pc:docMk/>
      </pc:docMkLst>
      <pc:sldChg chg="modSp mod">
        <pc:chgData name="Leon Sebastiaan Karreman" userId="90bef95f-2394-42b8-b2ca-dce7caeaf27a" providerId="ADAL" clId="{35B48187-0209-4165-ACE6-5CD7C683D282}" dt="2023-07-04T10:59:47.573" v="2385" actId="404"/>
        <pc:sldMkLst>
          <pc:docMk/>
          <pc:sldMk cId="1074808107" sldId="258"/>
        </pc:sldMkLst>
        <pc:spChg chg="mod">
          <ac:chgData name="Leon Sebastiaan Karreman" userId="90bef95f-2394-42b8-b2ca-dce7caeaf27a" providerId="ADAL" clId="{35B48187-0209-4165-ACE6-5CD7C683D282}" dt="2023-07-04T10:59:47.573" v="2385" actId="404"/>
          <ac:spMkLst>
            <pc:docMk/>
            <pc:sldMk cId="1074808107" sldId="258"/>
            <ac:spMk id="3" creationId="{3E0B3B54-0196-2E4F-8830-3E145AE56F0C}"/>
          </ac:spMkLst>
        </pc:spChg>
      </pc:sldChg>
      <pc:sldChg chg="modSp mod">
        <pc:chgData name="Leon Sebastiaan Karreman" userId="90bef95f-2394-42b8-b2ca-dce7caeaf27a" providerId="ADAL" clId="{35B48187-0209-4165-ACE6-5CD7C683D282}" dt="2023-07-04T15:17:43.463" v="2549" actId="20577"/>
        <pc:sldMkLst>
          <pc:docMk/>
          <pc:sldMk cId="1327846440" sldId="260"/>
        </pc:sldMkLst>
        <pc:spChg chg="mod">
          <ac:chgData name="Leon Sebastiaan Karreman" userId="90bef95f-2394-42b8-b2ca-dce7caeaf27a" providerId="ADAL" clId="{35B48187-0209-4165-ACE6-5CD7C683D282}" dt="2023-07-04T15:17:43.463" v="2549" actId="20577"/>
          <ac:spMkLst>
            <pc:docMk/>
            <pc:sldMk cId="1327846440" sldId="260"/>
            <ac:spMk id="3" creationId="{4BC9CD9C-48DA-CB1C-4C8D-0CD0CFD1CA78}"/>
          </ac:spMkLst>
        </pc:spChg>
      </pc:sldChg>
      <pc:sldChg chg="modSp mod">
        <pc:chgData name="Leon Sebastiaan Karreman" userId="90bef95f-2394-42b8-b2ca-dce7caeaf27a" providerId="ADAL" clId="{35B48187-0209-4165-ACE6-5CD7C683D282}" dt="2023-07-04T16:24:47.561" v="2726" actId="20577"/>
        <pc:sldMkLst>
          <pc:docMk/>
          <pc:sldMk cId="155733379" sldId="263"/>
        </pc:sldMkLst>
        <pc:spChg chg="mod">
          <ac:chgData name="Leon Sebastiaan Karreman" userId="90bef95f-2394-42b8-b2ca-dce7caeaf27a" providerId="ADAL" clId="{35B48187-0209-4165-ACE6-5CD7C683D282}" dt="2023-07-04T16:24:47.561" v="2726" actId="20577"/>
          <ac:spMkLst>
            <pc:docMk/>
            <pc:sldMk cId="155733379" sldId="263"/>
            <ac:spMk id="3" creationId="{DF3A491A-45E2-0627-1337-1133EB4438B8}"/>
          </ac:spMkLst>
        </pc:spChg>
      </pc:sldChg>
      <pc:sldChg chg="modSp mod">
        <pc:chgData name="Leon Sebastiaan Karreman" userId="90bef95f-2394-42b8-b2ca-dce7caeaf27a" providerId="ADAL" clId="{35B48187-0209-4165-ACE6-5CD7C683D282}" dt="2023-07-04T08:07:27.248" v="430" actId="20577"/>
        <pc:sldMkLst>
          <pc:docMk/>
          <pc:sldMk cId="300302189" sldId="266"/>
        </pc:sldMkLst>
        <pc:spChg chg="mod">
          <ac:chgData name="Leon Sebastiaan Karreman" userId="90bef95f-2394-42b8-b2ca-dce7caeaf27a" providerId="ADAL" clId="{35B48187-0209-4165-ACE6-5CD7C683D282}" dt="2023-07-04T08:07:27.248" v="430" actId="20577"/>
          <ac:spMkLst>
            <pc:docMk/>
            <pc:sldMk cId="300302189" sldId="266"/>
            <ac:spMk id="9" creationId="{4B0B2F53-7087-8304-5A00-F971B41C3B99}"/>
          </ac:spMkLst>
        </pc:spChg>
      </pc:sldChg>
      <pc:sldChg chg="del">
        <pc:chgData name="Leon Sebastiaan Karreman" userId="90bef95f-2394-42b8-b2ca-dce7caeaf27a" providerId="ADAL" clId="{35B48187-0209-4165-ACE6-5CD7C683D282}" dt="2023-07-04T10:39:37.161" v="1567" actId="2696"/>
        <pc:sldMkLst>
          <pc:docMk/>
          <pc:sldMk cId="638292788" sldId="267"/>
        </pc:sldMkLst>
      </pc:sldChg>
      <pc:sldChg chg="modSp mod ord">
        <pc:chgData name="Leon Sebastiaan Karreman" userId="90bef95f-2394-42b8-b2ca-dce7caeaf27a" providerId="ADAL" clId="{35B48187-0209-4165-ACE6-5CD7C683D282}" dt="2023-07-04T08:09:09.532" v="434"/>
        <pc:sldMkLst>
          <pc:docMk/>
          <pc:sldMk cId="2931173858" sldId="268"/>
        </pc:sldMkLst>
        <pc:spChg chg="mod">
          <ac:chgData name="Leon Sebastiaan Karreman" userId="90bef95f-2394-42b8-b2ca-dce7caeaf27a" providerId="ADAL" clId="{35B48187-0209-4165-ACE6-5CD7C683D282}" dt="2023-07-04T08:01:59.324" v="8" actId="20577"/>
          <ac:spMkLst>
            <pc:docMk/>
            <pc:sldMk cId="2931173858" sldId="268"/>
            <ac:spMk id="3" creationId="{B24B4A9B-DE9D-68EF-6679-4AA8260DDA80}"/>
          </ac:spMkLst>
        </pc:spChg>
      </pc:sldChg>
      <pc:sldChg chg="ord">
        <pc:chgData name="Leon Sebastiaan Karreman" userId="90bef95f-2394-42b8-b2ca-dce7caeaf27a" providerId="ADAL" clId="{35B48187-0209-4165-ACE6-5CD7C683D282}" dt="2023-07-04T08:08:06.405" v="432"/>
        <pc:sldMkLst>
          <pc:docMk/>
          <pc:sldMk cId="2639364801" sldId="270"/>
        </pc:sldMkLst>
      </pc:sldChg>
      <pc:sldChg chg="addSp modSp mod ord">
        <pc:chgData name="Leon Sebastiaan Karreman" userId="90bef95f-2394-42b8-b2ca-dce7caeaf27a" providerId="ADAL" clId="{35B48187-0209-4165-ACE6-5CD7C683D282}" dt="2023-07-04T09:26:03.727" v="746" actId="20577"/>
        <pc:sldMkLst>
          <pc:docMk/>
          <pc:sldMk cId="3411554043" sldId="272"/>
        </pc:sldMkLst>
        <pc:spChg chg="mod">
          <ac:chgData name="Leon Sebastiaan Karreman" userId="90bef95f-2394-42b8-b2ca-dce7caeaf27a" providerId="ADAL" clId="{35B48187-0209-4165-ACE6-5CD7C683D282}" dt="2023-07-04T09:26:03.727" v="746" actId="20577"/>
          <ac:spMkLst>
            <pc:docMk/>
            <pc:sldMk cId="3411554043" sldId="272"/>
            <ac:spMk id="2" creationId="{7BDCD0C0-8D1B-5E84-A559-BEFA7159E9C9}"/>
          </ac:spMkLst>
        </pc:spChg>
        <pc:spChg chg="mod">
          <ac:chgData name="Leon Sebastiaan Karreman" userId="90bef95f-2394-42b8-b2ca-dce7caeaf27a" providerId="ADAL" clId="{35B48187-0209-4165-ACE6-5CD7C683D282}" dt="2023-07-04T09:21:56.359" v="693" actId="20577"/>
          <ac:spMkLst>
            <pc:docMk/>
            <pc:sldMk cId="3411554043" sldId="272"/>
            <ac:spMk id="3" creationId="{532C6538-1500-37BD-35BD-8B7F0EDA4E81}"/>
          </ac:spMkLst>
        </pc:spChg>
        <pc:picChg chg="add mod">
          <ac:chgData name="Leon Sebastiaan Karreman" userId="90bef95f-2394-42b8-b2ca-dce7caeaf27a" providerId="ADAL" clId="{35B48187-0209-4165-ACE6-5CD7C683D282}" dt="2023-07-04T09:21:38.502" v="635" actId="1076"/>
          <ac:picMkLst>
            <pc:docMk/>
            <pc:sldMk cId="3411554043" sldId="272"/>
            <ac:picMk id="4" creationId="{CF56185E-F2B0-0914-1011-624054DC2490}"/>
          </ac:picMkLst>
        </pc:picChg>
      </pc:sldChg>
      <pc:sldChg chg="addSp modSp mod ord">
        <pc:chgData name="Leon Sebastiaan Karreman" userId="90bef95f-2394-42b8-b2ca-dce7caeaf27a" providerId="ADAL" clId="{35B48187-0209-4165-ACE6-5CD7C683D282}" dt="2023-07-04T08:20:08.436" v="460" actId="20577"/>
        <pc:sldMkLst>
          <pc:docMk/>
          <pc:sldMk cId="969065928" sldId="273"/>
        </pc:sldMkLst>
        <pc:spChg chg="mod">
          <ac:chgData name="Leon Sebastiaan Karreman" userId="90bef95f-2394-42b8-b2ca-dce7caeaf27a" providerId="ADAL" clId="{35B48187-0209-4165-ACE6-5CD7C683D282}" dt="2023-07-04T08:20:08.436" v="460" actId="20577"/>
          <ac:spMkLst>
            <pc:docMk/>
            <pc:sldMk cId="969065928" sldId="273"/>
            <ac:spMk id="2" creationId="{A1FC3D37-A07F-07D6-9F9B-D9BEF6466806}"/>
          </ac:spMkLst>
        </pc:spChg>
        <pc:spChg chg="mod">
          <ac:chgData name="Leon Sebastiaan Karreman" userId="90bef95f-2394-42b8-b2ca-dce7caeaf27a" providerId="ADAL" clId="{35B48187-0209-4165-ACE6-5CD7C683D282}" dt="2023-07-04T08:13:37.472" v="440" actId="27636"/>
          <ac:spMkLst>
            <pc:docMk/>
            <pc:sldMk cId="969065928" sldId="273"/>
            <ac:spMk id="3" creationId="{1078A894-F981-F215-D41B-393BAC9019E5}"/>
          </ac:spMkLst>
        </pc:spChg>
        <pc:picChg chg="add mod">
          <ac:chgData name="Leon Sebastiaan Karreman" userId="90bef95f-2394-42b8-b2ca-dce7caeaf27a" providerId="ADAL" clId="{35B48187-0209-4165-ACE6-5CD7C683D282}" dt="2023-07-04T08:13:48.308" v="444" actId="1076"/>
          <ac:picMkLst>
            <pc:docMk/>
            <pc:sldMk cId="969065928" sldId="273"/>
            <ac:picMk id="5" creationId="{6D5985D8-E774-4427-AB9C-89F381FB4769}"/>
          </ac:picMkLst>
        </pc:picChg>
      </pc:sldChg>
      <pc:sldChg chg="del ord">
        <pc:chgData name="Leon Sebastiaan Karreman" userId="90bef95f-2394-42b8-b2ca-dce7caeaf27a" providerId="ADAL" clId="{35B48187-0209-4165-ACE6-5CD7C683D282}" dt="2023-07-04T09:14:38.690" v="576" actId="2696"/>
        <pc:sldMkLst>
          <pc:docMk/>
          <pc:sldMk cId="3826309937" sldId="275"/>
        </pc:sldMkLst>
      </pc:sldChg>
      <pc:sldChg chg="ord">
        <pc:chgData name="Leon Sebastiaan Karreman" userId="90bef95f-2394-42b8-b2ca-dce7caeaf27a" providerId="ADAL" clId="{35B48187-0209-4165-ACE6-5CD7C683D282}" dt="2023-07-04T09:17:06.203" v="589"/>
        <pc:sldMkLst>
          <pc:docMk/>
          <pc:sldMk cId="2271447399" sldId="277"/>
        </pc:sldMkLst>
      </pc:sldChg>
      <pc:sldChg chg="ord">
        <pc:chgData name="Leon Sebastiaan Karreman" userId="90bef95f-2394-42b8-b2ca-dce7caeaf27a" providerId="ADAL" clId="{35B48187-0209-4165-ACE6-5CD7C683D282}" dt="2023-07-04T09:15:03.627" v="578"/>
        <pc:sldMkLst>
          <pc:docMk/>
          <pc:sldMk cId="3235490671" sldId="282"/>
        </pc:sldMkLst>
      </pc:sldChg>
      <pc:sldChg chg="ord">
        <pc:chgData name="Leon Sebastiaan Karreman" userId="90bef95f-2394-42b8-b2ca-dce7caeaf27a" providerId="ADAL" clId="{35B48187-0209-4165-ACE6-5CD7C683D282}" dt="2023-07-04T09:15:56.925" v="580"/>
        <pc:sldMkLst>
          <pc:docMk/>
          <pc:sldMk cId="3472831417" sldId="283"/>
        </pc:sldMkLst>
      </pc:sldChg>
      <pc:sldChg chg="addSp delSp modSp add del mod ord">
        <pc:chgData name="Leon Sebastiaan Karreman" userId="90bef95f-2394-42b8-b2ca-dce7caeaf27a" providerId="ADAL" clId="{35B48187-0209-4165-ACE6-5CD7C683D282}" dt="2023-07-04T11:04:05.859" v="2449" actId="20577"/>
        <pc:sldMkLst>
          <pc:docMk/>
          <pc:sldMk cId="1783757013" sldId="284"/>
        </pc:sldMkLst>
        <pc:spChg chg="mod">
          <ac:chgData name="Leon Sebastiaan Karreman" userId="90bef95f-2394-42b8-b2ca-dce7caeaf27a" providerId="ADAL" clId="{35B48187-0209-4165-ACE6-5CD7C683D282}" dt="2023-07-04T08:16:31.742" v="452" actId="20577"/>
          <ac:spMkLst>
            <pc:docMk/>
            <pc:sldMk cId="1783757013" sldId="284"/>
            <ac:spMk id="5" creationId="{B3E2075E-E5BB-E19C-554B-BB16EFDF1F45}"/>
          </ac:spMkLst>
        </pc:spChg>
        <pc:spChg chg="mod">
          <ac:chgData name="Leon Sebastiaan Karreman" userId="90bef95f-2394-42b8-b2ca-dce7caeaf27a" providerId="ADAL" clId="{35B48187-0209-4165-ACE6-5CD7C683D282}" dt="2023-07-04T11:04:05.859" v="2449" actId="20577"/>
          <ac:spMkLst>
            <pc:docMk/>
            <pc:sldMk cId="1783757013" sldId="284"/>
            <ac:spMk id="6" creationId="{6D686817-6BF3-04F2-CB27-DB2C9CEA10CB}"/>
          </ac:spMkLst>
        </pc:spChg>
        <pc:picChg chg="add del mod">
          <ac:chgData name="Leon Sebastiaan Karreman" userId="90bef95f-2394-42b8-b2ca-dce7caeaf27a" providerId="ADAL" clId="{35B48187-0209-4165-ACE6-5CD7C683D282}" dt="2023-07-04T09:16:06.548" v="581" actId="478"/>
          <ac:picMkLst>
            <pc:docMk/>
            <pc:sldMk cId="1783757013" sldId="284"/>
            <ac:picMk id="3" creationId="{77017E61-4EF3-060A-B27B-F4FA0BF9803A}"/>
          </ac:picMkLst>
        </pc:picChg>
        <pc:picChg chg="add mod">
          <ac:chgData name="Leon Sebastiaan Karreman" userId="90bef95f-2394-42b8-b2ca-dce7caeaf27a" providerId="ADAL" clId="{35B48187-0209-4165-ACE6-5CD7C683D282}" dt="2023-07-04T09:16:50.661" v="587" actId="1076"/>
          <ac:picMkLst>
            <pc:docMk/>
            <pc:sldMk cId="1783757013" sldId="284"/>
            <ac:picMk id="7" creationId="{94F3F5DA-161D-7A66-B185-3CBA23C7F531}"/>
          </ac:picMkLst>
        </pc:picChg>
      </pc:sldChg>
      <pc:sldChg chg="addSp modSp mod">
        <pc:chgData name="Leon Sebastiaan Karreman" userId="90bef95f-2394-42b8-b2ca-dce7caeaf27a" providerId="ADAL" clId="{35B48187-0209-4165-ACE6-5CD7C683D282}" dt="2023-07-04T10:42:28.039" v="1594" actId="20577"/>
        <pc:sldMkLst>
          <pc:docMk/>
          <pc:sldMk cId="3972651998" sldId="285"/>
        </pc:sldMkLst>
        <pc:spChg chg="mod">
          <ac:chgData name="Leon Sebastiaan Karreman" userId="90bef95f-2394-42b8-b2ca-dce7caeaf27a" providerId="ADAL" clId="{35B48187-0209-4165-ACE6-5CD7C683D282}" dt="2023-07-04T10:42:28.039" v="1594" actId="20577"/>
          <ac:spMkLst>
            <pc:docMk/>
            <pc:sldMk cId="3972651998" sldId="285"/>
            <ac:spMk id="2" creationId="{8B274809-6333-C455-AD52-47142843B8E7}"/>
          </ac:spMkLst>
        </pc:spChg>
        <pc:spChg chg="mod">
          <ac:chgData name="Leon Sebastiaan Karreman" userId="90bef95f-2394-42b8-b2ca-dce7caeaf27a" providerId="ADAL" clId="{35B48187-0209-4165-ACE6-5CD7C683D282}" dt="2023-07-04T10:40:17.029" v="1574" actId="1076"/>
          <ac:spMkLst>
            <pc:docMk/>
            <pc:sldMk cId="3972651998" sldId="285"/>
            <ac:spMk id="3" creationId="{CA1BD67E-6606-5328-594F-6884AB95802F}"/>
          </ac:spMkLst>
        </pc:spChg>
        <pc:picChg chg="add mod">
          <ac:chgData name="Leon Sebastiaan Karreman" userId="90bef95f-2394-42b8-b2ca-dce7caeaf27a" providerId="ADAL" clId="{35B48187-0209-4165-ACE6-5CD7C683D282}" dt="2023-07-04T10:41:23.921" v="1577" actId="1076"/>
          <ac:picMkLst>
            <pc:docMk/>
            <pc:sldMk cId="3972651998" sldId="285"/>
            <ac:picMk id="5" creationId="{26EE108A-C928-1195-970A-96258D6F66C6}"/>
          </ac:picMkLst>
        </pc:picChg>
      </pc:sldChg>
      <pc:sldChg chg="addSp modSp mod">
        <pc:chgData name="Leon Sebastiaan Karreman" userId="90bef95f-2394-42b8-b2ca-dce7caeaf27a" providerId="ADAL" clId="{35B48187-0209-4165-ACE6-5CD7C683D282}" dt="2023-07-04T10:48:20.716" v="1612" actId="27636"/>
        <pc:sldMkLst>
          <pc:docMk/>
          <pc:sldMk cId="3637512360" sldId="287"/>
        </pc:sldMkLst>
        <pc:spChg chg="mod">
          <ac:chgData name="Leon Sebastiaan Karreman" userId="90bef95f-2394-42b8-b2ca-dce7caeaf27a" providerId="ADAL" clId="{35B48187-0209-4165-ACE6-5CD7C683D282}" dt="2023-07-04T10:47:59.950" v="1607" actId="20577"/>
          <ac:spMkLst>
            <pc:docMk/>
            <pc:sldMk cId="3637512360" sldId="287"/>
            <ac:spMk id="2" creationId="{4D6D665E-E427-DD4C-3EE2-391C8F4A0D97}"/>
          </ac:spMkLst>
        </pc:spChg>
        <pc:spChg chg="mod">
          <ac:chgData name="Leon Sebastiaan Karreman" userId="90bef95f-2394-42b8-b2ca-dce7caeaf27a" providerId="ADAL" clId="{35B48187-0209-4165-ACE6-5CD7C683D282}" dt="2023-07-04T10:48:20.716" v="1612" actId="27636"/>
          <ac:spMkLst>
            <pc:docMk/>
            <pc:sldMk cId="3637512360" sldId="287"/>
            <ac:spMk id="3" creationId="{F365A86E-229D-D40A-1FB3-14105D517B86}"/>
          </ac:spMkLst>
        </pc:spChg>
        <pc:picChg chg="add mod">
          <ac:chgData name="Leon Sebastiaan Karreman" userId="90bef95f-2394-42b8-b2ca-dce7caeaf27a" providerId="ADAL" clId="{35B48187-0209-4165-ACE6-5CD7C683D282}" dt="2023-07-04T10:44:42.200" v="1604" actId="1076"/>
          <ac:picMkLst>
            <pc:docMk/>
            <pc:sldMk cId="3637512360" sldId="287"/>
            <ac:picMk id="5" creationId="{DBAAA527-8463-DDC0-D970-8E0919428A8B}"/>
          </ac:picMkLst>
        </pc:picChg>
      </pc:sldChg>
      <pc:sldChg chg="modSp mod">
        <pc:chgData name="Leon Sebastiaan Karreman" userId="90bef95f-2394-42b8-b2ca-dce7caeaf27a" providerId="ADAL" clId="{35B48187-0209-4165-ACE6-5CD7C683D282}" dt="2023-07-04T10:50:31.290" v="1616" actId="20577"/>
        <pc:sldMkLst>
          <pc:docMk/>
          <pc:sldMk cId="3585311654" sldId="288"/>
        </pc:sldMkLst>
        <pc:spChg chg="mod">
          <ac:chgData name="Leon Sebastiaan Karreman" userId="90bef95f-2394-42b8-b2ca-dce7caeaf27a" providerId="ADAL" clId="{35B48187-0209-4165-ACE6-5CD7C683D282}" dt="2023-07-04T10:50:31.290" v="1616" actId="20577"/>
          <ac:spMkLst>
            <pc:docMk/>
            <pc:sldMk cId="3585311654" sldId="288"/>
            <ac:spMk id="2" creationId="{BA5D3F97-627B-5779-941F-C6F31517ECB7}"/>
          </ac:spMkLst>
        </pc:spChg>
      </pc:sldChg>
      <pc:sldChg chg="addSp delSp modSp add mod">
        <pc:chgData name="Leon Sebastiaan Karreman" userId="90bef95f-2394-42b8-b2ca-dce7caeaf27a" providerId="ADAL" clId="{35B48187-0209-4165-ACE6-5CD7C683D282}" dt="2023-07-04T09:01:26.728" v="538" actId="1076"/>
        <pc:sldMkLst>
          <pc:docMk/>
          <pc:sldMk cId="2962294383" sldId="289"/>
        </pc:sldMkLst>
        <pc:spChg chg="add del mod">
          <ac:chgData name="Leon Sebastiaan Karreman" userId="90bef95f-2394-42b8-b2ca-dce7caeaf27a" providerId="ADAL" clId="{35B48187-0209-4165-ACE6-5CD7C683D282}" dt="2023-07-04T09:01:00.523" v="533" actId="478"/>
          <ac:spMkLst>
            <pc:docMk/>
            <pc:sldMk cId="2962294383" sldId="289"/>
            <ac:spMk id="4" creationId="{ABA1670C-9AA1-3199-5010-DFDF6E86E284}"/>
          </ac:spMkLst>
        </pc:spChg>
        <pc:spChg chg="mod">
          <ac:chgData name="Leon Sebastiaan Karreman" userId="90bef95f-2394-42b8-b2ca-dce7caeaf27a" providerId="ADAL" clId="{35B48187-0209-4165-ACE6-5CD7C683D282}" dt="2023-07-04T09:00:50.468" v="530" actId="20577"/>
          <ac:spMkLst>
            <pc:docMk/>
            <pc:sldMk cId="2962294383" sldId="289"/>
            <ac:spMk id="5" creationId="{B3E2075E-E5BB-E19C-554B-BB16EFDF1F45}"/>
          </ac:spMkLst>
        </pc:spChg>
        <pc:spChg chg="del">
          <ac:chgData name="Leon Sebastiaan Karreman" userId="90bef95f-2394-42b8-b2ca-dce7caeaf27a" providerId="ADAL" clId="{35B48187-0209-4165-ACE6-5CD7C683D282}" dt="2023-07-04T09:00:55.579" v="531" actId="478"/>
          <ac:spMkLst>
            <pc:docMk/>
            <pc:sldMk cId="2962294383" sldId="289"/>
            <ac:spMk id="6" creationId="{6D686817-6BF3-04F2-CB27-DB2C9CEA10CB}"/>
          </ac:spMkLst>
        </pc:spChg>
        <pc:picChg chg="del">
          <ac:chgData name="Leon Sebastiaan Karreman" userId="90bef95f-2394-42b8-b2ca-dce7caeaf27a" providerId="ADAL" clId="{35B48187-0209-4165-ACE6-5CD7C683D282}" dt="2023-07-04T09:01:01.417" v="534" actId="478"/>
          <ac:picMkLst>
            <pc:docMk/>
            <pc:sldMk cId="2962294383" sldId="289"/>
            <ac:picMk id="3" creationId="{77017E61-4EF3-060A-B27B-F4FA0BF9803A}"/>
          </ac:picMkLst>
        </pc:picChg>
        <pc:picChg chg="add mod">
          <ac:chgData name="Leon Sebastiaan Karreman" userId="90bef95f-2394-42b8-b2ca-dce7caeaf27a" providerId="ADAL" clId="{35B48187-0209-4165-ACE6-5CD7C683D282}" dt="2023-07-04T09:01:26.728" v="538" actId="1076"/>
          <ac:picMkLst>
            <pc:docMk/>
            <pc:sldMk cId="2962294383" sldId="289"/>
            <ac:picMk id="8" creationId="{269E86A5-02DD-4A2F-3ED6-0C083AA182D7}"/>
          </ac:picMkLst>
        </pc:picChg>
      </pc:sldChg>
      <pc:sldChg chg="addSp delSp modSp add mod">
        <pc:chgData name="Leon Sebastiaan Karreman" userId="90bef95f-2394-42b8-b2ca-dce7caeaf27a" providerId="ADAL" clId="{35B48187-0209-4165-ACE6-5CD7C683D282}" dt="2023-07-04T09:11:10.541" v="575" actId="1076"/>
        <pc:sldMkLst>
          <pc:docMk/>
          <pc:sldMk cId="435450593" sldId="290"/>
        </pc:sldMkLst>
        <pc:spChg chg="mod">
          <ac:chgData name="Leon Sebastiaan Karreman" userId="90bef95f-2394-42b8-b2ca-dce7caeaf27a" providerId="ADAL" clId="{35B48187-0209-4165-ACE6-5CD7C683D282}" dt="2023-07-04T09:03:08.753" v="570" actId="20577"/>
          <ac:spMkLst>
            <pc:docMk/>
            <pc:sldMk cId="435450593" sldId="290"/>
            <ac:spMk id="5" creationId="{B3E2075E-E5BB-E19C-554B-BB16EFDF1F45}"/>
          </ac:spMkLst>
        </pc:spChg>
        <pc:picChg chg="add del mod">
          <ac:chgData name="Leon Sebastiaan Karreman" userId="90bef95f-2394-42b8-b2ca-dce7caeaf27a" providerId="ADAL" clId="{35B48187-0209-4165-ACE6-5CD7C683D282}" dt="2023-07-04T09:11:06.760" v="573" actId="478"/>
          <ac:picMkLst>
            <pc:docMk/>
            <pc:sldMk cId="435450593" sldId="290"/>
            <ac:picMk id="3" creationId="{51B505B8-F647-7580-4C8E-1BC02C333D01}"/>
          </ac:picMkLst>
        </pc:picChg>
        <pc:picChg chg="add mod">
          <ac:chgData name="Leon Sebastiaan Karreman" userId="90bef95f-2394-42b8-b2ca-dce7caeaf27a" providerId="ADAL" clId="{35B48187-0209-4165-ACE6-5CD7C683D282}" dt="2023-07-04T09:11:10.541" v="575" actId="1076"/>
          <ac:picMkLst>
            <pc:docMk/>
            <pc:sldMk cId="435450593" sldId="290"/>
            <ac:picMk id="6" creationId="{73118944-AC40-CDA8-F7E4-F5FA8CAD84C6}"/>
          </ac:picMkLst>
        </pc:picChg>
        <pc:picChg chg="del">
          <ac:chgData name="Leon Sebastiaan Karreman" userId="90bef95f-2394-42b8-b2ca-dce7caeaf27a" providerId="ADAL" clId="{35B48187-0209-4165-ACE6-5CD7C683D282}" dt="2023-07-04T09:02:47.134" v="540" actId="478"/>
          <ac:picMkLst>
            <pc:docMk/>
            <pc:sldMk cId="435450593" sldId="290"/>
            <ac:picMk id="8" creationId="{269E86A5-02DD-4A2F-3ED6-0C083AA182D7}"/>
          </ac:picMkLst>
        </pc:picChg>
      </pc:sldChg>
      <pc:sldChg chg="addSp delSp modSp add del mod ord">
        <pc:chgData name="Leon Sebastiaan Karreman" userId="90bef95f-2394-42b8-b2ca-dce7caeaf27a" providerId="ADAL" clId="{35B48187-0209-4165-ACE6-5CD7C683D282}" dt="2023-07-04T09:25:45.684" v="694" actId="2696"/>
        <pc:sldMkLst>
          <pc:docMk/>
          <pc:sldMk cId="2007301097" sldId="291"/>
        </pc:sldMkLst>
        <pc:spChg chg="mod">
          <ac:chgData name="Leon Sebastiaan Karreman" userId="90bef95f-2394-42b8-b2ca-dce7caeaf27a" providerId="ADAL" clId="{35B48187-0209-4165-ACE6-5CD7C683D282}" dt="2023-07-04T09:18:25.532" v="626" actId="20577"/>
          <ac:spMkLst>
            <pc:docMk/>
            <pc:sldMk cId="2007301097" sldId="291"/>
            <ac:spMk id="5" creationId="{B3E2075E-E5BB-E19C-554B-BB16EFDF1F45}"/>
          </ac:spMkLst>
        </pc:spChg>
        <pc:picChg chg="add del mod">
          <ac:chgData name="Leon Sebastiaan Karreman" userId="90bef95f-2394-42b8-b2ca-dce7caeaf27a" providerId="ADAL" clId="{35B48187-0209-4165-ACE6-5CD7C683D282}" dt="2023-07-04T09:21:29.675" v="630" actId="21"/>
          <ac:picMkLst>
            <pc:docMk/>
            <pc:sldMk cId="2007301097" sldId="291"/>
            <ac:picMk id="3" creationId="{0E016E9B-0866-8513-D423-53491D298165}"/>
          </ac:picMkLst>
        </pc:picChg>
        <pc:picChg chg="del">
          <ac:chgData name="Leon Sebastiaan Karreman" userId="90bef95f-2394-42b8-b2ca-dce7caeaf27a" providerId="ADAL" clId="{35B48187-0209-4165-ACE6-5CD7C683D282}" dt="2023-07-04T09:18:07.970" v="595" actId="478"/>
          <ac:picMkLst>
            <pc:docMk/>
            <pc:sldMk cId="2007301097" sldId="291"/>
            <ac:picMk id="6" creationId="{73118944-AC40-CDA8-F7E4-F5FA8CAD84C6}"/>
          </ac:picMkLst>
        </pc:picChg>
      </pc:sldChg>
      <pc:sldChg chg="addSp delSp modSp add mod ord">
        <pc:chgData name="Leon Sebastiaan Karreman" userId="90bef95f-2394-42b8-b2ca-dce7caeaf27a" providerId="ADAL" clId="{35B48187-0209-4165-ACE6-5CD7C683D282}" dt="2023-07-04T10:00:08.417" v="1092" actId="20577"/>
        <pc:sldMkLst>
          <pc:docMk/>
          <pc:sldMk cId="2361603727" sldId="291"/>
        </pc:sldMkLst>
        <pc:spChg chg="mod">
          <ac:chgData name="Leon Sebastiaan Karreman" userId="90bef95f-2394-42b8-b2ca-dce7caeaf27a" providerId="ADAL" clId="{35B48187-0209-4165-ACE6-5CD7C683D282}" dt="2023-07-04T09:57:19.296" v="815" actId="20577"/>
          <ac:spMkLst>
            <pc:docMk/>
            <pc:sldMk cId="2361603727" sldId="291"/>
            <ac:spMk id="2" creationId="{60D90741-40CE-9E16-98F2-40A16459347A}"/>
          </ac:spMkLst>
        </pc:spChg>
        <pc:spChg chg="mod">
          <ac:chgData name="Leon Sebastiaan Karreman" userId="90bef95f-2394-42b8-b2ca-dce7caeaf27a" providerId="ADAL" clId="{35B48187-0209-4165-ACE6-5CD7C683D282}" dt="2023-07-04T10:00:08.417" v="1092" actId="20577"/>
          <ac:spMkLst>
            <pc:docMk/>
            <pc:sldMk cId="2361603727" sldId="291"/>
            <ac:spMk id="3" creationId="{6A246E59-ADCE-F311-0B95-7C4C8107E27A}"/>
          </ac:spMkLst>
        </pc:spChg>
        <pc:spChg chg="add del mod">
          <ac:chgData name="Leon Sebastiaan Karreman" userId="90bef95f-2394-42b8-b2ca-dce7caeaf27a" providerId="ADAL" clId="{35B48187-0209-4165-ACE6-5CD7C683D282}" dt="2023-07-04T09:58:22.799" v="819" actId="478"/>
          <ac:spMkLst>
            <pc:docMk/>
            <pc:sldMk cId="2361603727" sldId="291"/>
            <ac:spMk id="5" creationId="{ADBB0979-7AFF-D431-A26F-68F837654DB2}"/>
          </ac:spMkLst>
        </pc:spChg>
        <pc:picChg chg="del">
          <ac:chgData name="Leon Sebastiaan Karreman" userId="90bef95f-2394-42b8-b2ca-dce7caeaf27a" providerId="ADAL" clId="{35B48187-0209-4165-ACE6-5CD7C683D282}" dt="2023-07-04T09:58:19.115" v="818" actId="478"/>
          <ac:picMkLst>
            <pc:docMk/>
            <pc:sldMk cId="2361603727" sldId="291"/>
            <ac:picMk id="11" creationId="{5EB4DFD9-37CE-5963-130F-6A6446D408F9}"/>
          </ac:picMkLst>
        </pc:picChg>
      </pc:sldChg>
      <pc:sldChg chg="addSp delSp modSp add mod ord">
        <pc:chgData name="Leon Sebastiaan Karreman" userId="90bef95f-2394-42b8-b2ca-dce7caeaf27a" providerId="ADAL" clId="{35B48187-0209-4165-ACE6-5CD7C683D282}" dt="2023-07-04T10:01:54.300" v="1310" actId="20577"/>
        <pc:sldMkLst>
          <pc:docMk/>
          <pc:sldMk cId="1486331477" sldId="292"/>
        </pc:sldMkLst>
        <pc:spChg chg="mod">
          <ac:chgData name="Leon Sebastiaan Karreman" userId="90bef95f-2394-42b8-b2ca-dce7caeaf27a" providerId="ADAL" clId="{35B48187-0209-4165-ACE6-5CD7C683D282}" dt="2023-07-04T10:00:43.608" v="1142" actId="20577"/>
          <ac:spMkLst>
            <pc:docMk/>
            <pc:sldMk cId="1486331477" sldId="292"/>
            <ac:spMk id="2" creationId="{7BDCD0C0-8D1B-5E84-A559-BEFA7159E9C9}"/>
          </ac:spMkLst>
        </pc:spChg>
        <pc:spChg chg="mod">
          <ac:chgData name="Leon Sebastiaan Karreman" userId="90bef95f-2394-42b8-b2ca-dce7caeaf27a" providerId="ADAL" clId="{35B48187-0209-4165-ACE6-5CD7C683D282}" dt="2023-07-04T10:01:54.300" v="1310" actId="20577"/>
          <ac:spMkLst>
            <pc:docMk/>
            <pc:sldMk cId="1486331477" sldId="292"/>
            <ac:spMk id="3" creationId="{532C6538-1500-37BD-35BD-8B7F0EDA4E81}"/>
          </ac:spMkLst>
        </pc:spChg>
        <pc:picChg chg="del">
          <ac:chgData name="Leon Sebastiaan Karreman" userId="90bef95f-2394-42b8-b2ca-dce7caeaf27a" providerId="ADAL" clId="{35B48187-0209-4165-ACE6-5CD7C683D282}" dt="2023-07-04T10:00:46.153" v="1143" actId="478"/>
          <ac:picMkLst>
            <pc:docMk/>
            <pc:sldMk cId="1486331477" sldId="292"/>
            <ac:picMk id="4" creationId="{CF56185E-F2B0-0914-1011-624054DC2490}"/>
          </ac:picMkLst>
        </pc:picChg>
        <pc:picChg chg="add mod">
          <ac:chgData name="Leon Sebastiaan Karreman" userId="90bef95f-2394-42b8-b2ca-dce7caeaf27a" providerId="ADAL" clId="{35B48187-0209-4165-ACE6-5CD7C683D282}" dt="2023-07-04T10:00:53.197" v="1147" actId="1076"/>
          <ac:picMkLst>
            <pc:docMk/>
            <pc:sldMk cId="1486331477" sldId="292"/>
            <ac:picMk id="6" creationId="{C7B70D15-3D0B-E5FA-9513-761B61A43A33}"/>
          </ac:picMkLst>
        </pc:picChg>
      </pc:sldChg>
      <pc:sldChg chg="addSp delSp modSp add mod setBg">
        <pc:chgData name="Leon Sebastiaan Karreman" userId="90bef95f-2394-42b8-b2ca-dce7caeaf27a" providerId="ADAL" clId="{35B48187-0209-4165-ACE6-5CD7C683D282}" dt="2023-07-04T11:06:18.425" v="2547" actId="20577"/>
        <pc:sldMkLst>
          <pc:docMk/>
          <pc:sldMk cId="3880772349" sldId="293"/>
        </pc:sldMkLst>
        <pc:spChg chg="mod">
          <ac:chgData name="Leon Sebastiaan Karreman" userId="90bef95f-2394-42b8-b2ca-dce7caeaf27a" providerId="ADAL" clId="{35B48187-0209-4165-ACE6-5CD7C683D282}" dt="2023-07-04T10:35:14.127" v="1437" actId="20577"/>
          <ac:spMkLst>
            <pc:docMk/>
            <pc:sldMk cId="3880772349" sldId="293"/>
            <ac:spMk id="2" creationId="{7BDCD0C0-8D1B-5E84-A559-BEFA7159E9C9}"/>
          </ac:spMkLst>
        </pc:spChg>
        <pc:spChg chg="mod">
          <ac:chgData name="Leon Sebastiaan Karreman" userId="90bef95f-2394-42b8-b2ca-dce7caeaf27a" providerId="ADAL" clId="{35B48187-0209-4165-ACE6-5CD7C683D282}" dt="2023-07-04T11:06:18.425" v="2547" actId="20577"/>
          <ac:spMkLst>
            <pc:docMk/>
            <pc:sldMk cId="3880772349" sldId="293"/>
            <ac:spMk id="3" creationId="{532C6538-1500-37BD-35BD-8B7F0EDA4E81}"/>
          </ac:spMkLst>
        </pc:spChg>
        <pc:spChg chg="add del">
          <ac:chgData name="Leon Sebastiaan Karreman" userId="90bef95f-2394-42b8-b2ca-dce7caeaf27a" providerId="ADAL" clId="{35B48187-0209-4165-ACE6-5CD7C683D282}" dt="2023-07-04T10:12:11.590" v="1317" actId="26606"/>
          <ac:spMkLst>
            <pc:docMk/>
            <pc:sldMk cId="3880772349" sldId="293"/>
            <ac:spMk id="10" creationId="{F13C74B1-5B17-4795-BED0-7140497B445A}"/>
          </ac:spMkLst>
        </pc:spChg>
        <pc:spChg chg="add del">
          <ac:chgData name="Leon Sebastiaan Karreman" userId="90bef95f-2394-42b8-b2ca-dce7caeaf27a" providerId="ADAL" clId="{35B48187-0209-4165-ACE6-5CD7C683D282}" dt="2023-07-04T10:12:11.590" v="1317" actId="26606"/>
          <ac:spMkLst>
            <pc:docMk/>
            <pc:sldMk cId="3880772349" sldId="293"/>
            <ac:spMk id="12" creationId="{D4974D33-8DC5-464E-8C6D-BE58F0669C17}"/>
          </ac:spMkLst>
        </pc:spChg>
        <pc:spChg chg="add del">
          <ac:chgData name="Leon Sebastiaan Karreman" userId="90bef95f-2394-42b8-b2ca-dce7caeaf27a" providerId="ADAL" clId="{35B48187-0209-4165-ACE6-5CD7C683D282}" dt="2023-07-04T10:12:17.323" v="1319" actId="26606"/>
          <ac:spMkLst>
            <pc:docMk/>
            <pc:sldMk cId="3880772349" sldId="293"/>
            <ac:spMk id="14" creationId="{2B97F24A-32CE-4C1C-A50D-3016B394DCFB}"/>
          </ac:spMkLst>
        </pc:spChg>
        <pc:spChg chg="add del">
          <ac:chgData name="Leon Sebastiaan Karreman" userId="90bef95f-2394-42b8-b2ca-dce7caeaf27a" providerId="ADAL" clId="{35B48187-0209-4165-ACE6-5CD7C683D282}" dt="2023-07-04T10:12:17.323" v="1319" actId="26606"/>
          <ac:spMkLst>
            <pc:docMk/>
            <pc:sldMk cId="3880772349" sldId="293"/>
            <ac:spMk id="15" creationId="{CD8B4F24-440B-49E9-B85D-733523DC064B}"/>
          </ac:spMkLst>
        </pc:spChg>
        <pc:picChg chg="add del mod">
          <ac:chgData name="Leon Sebastiaan Karreman" userId="90bef95f-2394-42b8-b2ca-dce7caeaf27a" providerId="ADAL" clId="{35B48187-0209-4165-ACE6-5CD7C683D282}" dt="2023-07-04T10:13:53.393" v="1372" actId="478"/>
          <ac:picMkLst>
            <pc:docMk/>
            <pc:sldMk cId="3880772349" sldId="293"/>
            <ac:picMk id="5" creationId="{9A76AD04-AF5D-088E-96FE-16F989E51088}"/>
          </ac:picMkLst>
        </pc:picChg>
        <pc:picChg chg="del">
          <ac:chgData name="Leon Sebastiaan Karreman" userId="90bef95f-2394-42b8-b2ca-dce7caeaf27a" providerId="ADAL" clId="{35B48187-0209-4165-ACE6-5CD7C683D282}" dt="2023-07-04T10:11:57.064" v="1312" actId="478"/>
          <ac:picMkLst>
            <pc:docMk/>
            <pc:sldMk cId="3880772349" sldId="293"/>
            <ac:picMk id="6" creationId="{C7B70D15-3D0B-E5FA-9513-761B61A43A33}"/>
          </ac:picMkLst>
        </pc:picChg>
        <pc:picChg chg="add mod">
          <ac:chgData name="Leon Sebastiaan Karreman" userId="90bef95f-2394-42b8-b2ca-dce7caeaf27a" providerId="ADAL" clId="{35B48187-0209-4165-ACE6-5CD7C683D282}" dt="2023-07-04T10:13:58.241" v="1374" actId="1076"/>
          <ac:picMkLst>
            <pc:docMk/>
            <pc:sldMk cId="3880772349" sldId="293"/>
            <ac:picMk id="8" creationId="{45BF2667-F1D2-39E7-42E3-70F798F17B35}"/>
          </ac:picMkLst>
        </pc:picChg>
      </pc:sldChg>
      <pc:sldChg chg="addSp delSp modSp add mod ord">
        <pc:chgData name="Leon Sebastiaan Karreman" userId="90bef95f-2394-42b8-b2ca-dce7caeaf27a" providerId="ADAL" clId="{35B48187-0209-4165-ACE6-5CD7C683D282}" dt="2023-07-04T11:05:47.430" v="2482" actId="20577"/>
        <pc:sldMkLst>
          <pc:docMk/>
          <pc:sldMk cId="673832418" sldId="294"/>
        </pc:sldMkLst>
        <pc:spChg chg="mod">
          <ac:chgData name="Leon Sebastiaan Karreman" userId="90bef95f-2394-42b8-b2ca-dce7caeaf27a" providerId="ADAL" clId="{35B48187-0209-4165-ACE6-5CD7C683D282}" dt="2023-07-04T10:36:19.672" v="1478" actId="27636"/>
          <ac:spMkLst>
            <pc:docMk/>
            <pc:sldMk cId="673832418" sldId="294"/>
            <ac:spMk id="2" creationId="{7BDCD0C0-8D1B-5E84-A559-BEFA7159E9C9}"/>
          </ac:spMkLst>
        </pc:spChg>
        <pc:spChg chg="mod">
          <ac:chgData name="Leon Sebastiaan Karreman" userId="90bef95f-2394-42b8-b2ca-dce7caeaf27a" providerId="ADAL" clId="{35B48187-0209-4165-ACE6-5CD7C683D282}" dt="2023-07-04T11:05:47.430" v="2482" actId="20577"/>
          <ac:spMkLst>
            <pc:docMk/>
            <pc:sldMk cId="673832418" sldId="294"/>
            <ac:spMk id="3" creationId="{532C6538-1500-37BD-35BD-8B7F0EDA4E81}"/>
          </ac:spMkLst>
        </pc:spChg>
        <pc:picChg chg="add mod">
          <ac:chgData name="Leon Sebastiaan Karreman" userId="90bef95f-2394-42b8-b2ca-dce7caeaf27a" providerId="ADAL" clId="{35B48187-0209-4165-ACE6-5CD7C683D282}" dt="2023-07-04T10:36:03.374" v="1443" actId="1076"/>
          <ac:picMkLst>
            <pc:docMk/>
            <pc:sldMk cId="673832418" sldId="294"/>
            <ac:picMk id="5" creationId="{C015B82C-C4BC-E775-D582-164552595517}"/>
          </ac:picMkLst>
        </pc:picChg>
        <pc:picChg chg="del">
          <ac:chgData name="Leon Sebastiaan Karreman" userId="90bef95f-2394-42b8-b2ca-dce7caeaf27a" providerId="ADAL" clId="{35B48187-0209-4165-ACE6-5CD7C683D282}" dt="2023-07-04T10:36:00.419" v="1441" actId="478"/>
          <ac:picMkLst>
            <pc:docMk/>
            <pc:sldMk cId="673832418" sldId="294"/>
            <ac:picMk id="8" creationId="{45BF2667-F1D2-39E7-42E3-70F798F17B35}"/>
          </ac:picMkLst>
        </pc:picChg>
      </pc:sldChg>
      <pc:sldChg chg="add del ord">
        <pc:chgData name="Leon Sebastiaan Karreman" userId="90bef95f-2394-42b8-b2ca-dce7caeaf27a" providerId="ADAL" clId="{35B48187-0209-4165-ACE6-5CD7C683D282}" dt="2023-07-04T10:50:27.355" v="1613" actId="2696"/>
        <pc:sldMkLst>
          <pc:docMk/>
          <pc:sldMk cId="3864029733" sldId="295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034C91-F138-46AE-9A9E-963D105577C1}" type="doc">
      <dgm:prSet loTypeId="urn:microsoft.com/office/officeart/2005/8/layout/hProcess10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3657F5-963E-48E0-A794-F640948FC12C}">
      <dgm:prSet phldrT="[Text]"/>
      <dgm:spPr/>
      <dgm:t>
        <a:bodyPr/>
        <a:lstStyle/>
        <a:p>
          <a:r>
            <a:rPr lang="en-US" dirty="0"/>
            <a:t>Introduction to Stata</a:t>
          </a:r>
        </a:p>
      </dgm:t>
    </dgm:pt>
    <dgm:pt modelId="{4624BEAD-22D4-494A-8AEB-8B5FC0B90E81}" type="parTrans" cxnId="{E26F10DE-5DEA-4465-A2EB-2C25BF33024F}">
      <dgm:prSet/>
      <dgm:spPr/>
      <dgm:t>
        <a:bodyPr/>
        <a:lstStyle/>
        <a:p>
          <a:endParaRPr lang="en-US"/>
        </a:p>
      </dgm:t>
    </dgm:pt>
    <dgm:pt modelId="{0E1D14AA-93C4-4FB9-8FD7-B34091C28971}" type="sibTrans" cxnId="{E26F10DE-5DEA-4465-A2EB-2C25BF33024F}">
      <dgm:prSet/>
      <dgm:spPr/>
      <dgm:t>
        <a:bodyPr/>
        <a:lstStyle/>
        <a:p>
          <a:endParaRPr lang="en-US"/>
        </a:p>
      </dgm:t>
    </dgm:pt>
    <dgm:pt modelId="{D8A69F05-81A0-491B-9713-0DE624F00CEB}">
      <dgm:prSet phldrT="[Text]"/>
      <dgm:spPr/>
      <dgm:t>
        <a:bodyPr/>
        <a:lstStyle/>
        <a:p>
          <a:r>
            <a:rPr lang="en-US" dirty="0"/>
            <a:t>Data Cleaning &amp; Tidying</a:t>
          </a:r>
        </a:p>
      </dgm:t>
    </dgm:pt>
    <dgm:pt modelId="{49349148-BC40-4C61-AA8F-082C3846AD6E}" type="parTrans" cxnId="{9C55EDC7-7CAF-4290-82D9-8E4E9BE50321}">
      <dgm:prSet/>
      <dgm:spPr/>
      <dgm:t>
        <a:bodyPr/>
        <a:lstStyle/>
        <a:p>
          <a:endParaRPr lang="en-US"/>
        </a:p>
      </dgm:t>
    </dgm:pt>
    <dgm:pt modelId="{95700EB6-5C8C-43F8-9CA8-C718DF0A35F8}" type="sibTrans" cxnId="{9C55EDC7-7CAF-4290-82D9-8E4E9BE50321}">
      <dgm:prSet/>
      <dgm:spPr/>
      <dgm:t>
        <a:bodyPr/>
        <a:lstStyle/>
        <a:p>
          <a:endParaRPr lang="en-US"/>
        </a:p>
      </dgm:t>
    </dgm:pt>
    <dgm:pt modelId="{D9485B6D-9EC3-49A5-9587-B5B3337F138D}">
      <dgm:prSet phldrT="[Text]"/>
      <dgm:spPr/>
      <dgm:t>
        <a:bodyPr/>
        <a:lstStyle/>
        <a:p>
          <a:r>
            <a:rPr lang="en-US" dirty="0"/>
            <a:t>Descriptive Analysis with tables</a:t>
          </a:r>
        </a:p>
      </dgm:t>
    </dgm:pt>
    <dgm:pt modelId="{4D9055D1-CCDE-42AA-9F8B-E9B2A3275962}" type="parTrans" cxnId="{8D6C4CE2-B754-40AA-926B-0E232BA55AC1}">
      <dgm:prSet/>
      <dgm:spPr/>
      <dgm:t>
        <a:bodyPr/>
        <a:lstStyle/>
        <a:p>
          <a:endParaRPr lang="en-US"/>
        </a:p>
      </dgm:t>
    </dgm:pt>
    <dgm:pt modelId="{B17A3317-321C-495C-9E83-177B84BD8E8A}" type="sibTrans" cxnId="{8D6C4CE2-B754-40AA-926B-0E232BA55AC1}">
      <dgm:prSet/>
      <dgm:spPr/>
      <dgm:t>
        <a:bodyPr/>
        <a:lstStyle/>
        <a:p>
          <a:endParaRPr lang="en-US"/>
        </a:p>
      </dgm:t>
    </dgm:pt>
    <dgm:pt modelId="{0C461F03-A55E-42D5-9084-733262F980C3}">
      <dgm:prSet phldrT="[Text]"/>
      <dgm:spPr/>
      <dgm:t>
        <a:bodyPr/>
        <a:lstStyle/>
        <a:p>
          <a:r>
            <a:rPr lang="en-US" dirty="0"/>
            <a:t>Descriptive Analysis with graphs</a:t>
          </a:r>
        </a:p>
      </dgm:t>
    </dgm:pt>
    <dgm:pt modelId="{8964B59C-E533-461B-9B5B-C6F63DD67FFA}" type="parTrans" cxnId="{D540B951-F9B1-492F-A106-E6B82BA366FA}">
      <dgm:prSet/>
      <dgm:spPr/>
      <dgm:t>
        <a:bodyPr/>
        <a:lstStyle/>
        <a:p>
          <a:endParaRPr lang="en-US"/>
        </a:p>
      </dgm:t>
    </dgm:pt>
    <dgm:pt modelId="{576521BA-53CB-45D4-9EE1-F4ED03C0B407}" type="sibTrans" cxnId="{D540B951-F9B1-492F-A106-E6B82BA366FA}">
      <dgm:prSet/>
      <dgm:spPr/>
      <dgm:t>
        <a:bodyPr/>
        <a:lstStyle/>
        <a:p>
          <a:endParaRPr lang="en-US"/>
        </a:p>
      </dgm:t>
    </dgm:pt>
    <dgm:pt modelId="{AC76D5A4-09AC-4162-ABBF-BE1C7F653538}" type="pres">
      <dgm:prSet presAssocID="{40034C91-F138-46AE-9A9E-963D105577C1}" presName="Name0" presStyleCnt="0">
        <dgm:presLayoutVars>
          <dgm:dir/>
          <dgm:resizeHandles val="exact"/>
        </dgm:presLayoutVars>
      </dgm:prSet>
      <dgm:spPr/>
    </dgm:pt>
    <dgm:pt modelId="{3CB1DB3F-3031-4F18-97CD-78D699C5DE0E}" type="pres">
      <dgm:prSet presAssocID="{F13657F5-963E-48E0-A794-F640948FC12C}" presName="composite" presStyleCnt="0"/>
      <dgm:spPr/>
    </dgm:pt>
    <dgm:pt modelId="{B41DE2AE-35B5-4B3F-B67B-F8C49C77932D}" type="pres">
      <dgm:prSet presAssocID="{F13657F5-963E-48E0-A794-F640948FC12C}" presName="imagSh" presStyleLbl="bgImgPlace1" presStyleIdx="0" presStyleCnt="4" custScaleX="58268" custScaleY="48048" custLinFactNeighborX="11980" custLinFactNeighborY="-1863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 female with solid fill"/>
        </a:ext>
      </dgm:extLst>
    </dgm:pt>
    <dgm:pt modelId="{2CC8E109-350B-4585-89FD-7079948ED8B7}" type="pres">
      <dgm:prSet presAssocID="{F13657F5-963E-48E0-A794-F640948FC12C}" presName="txNode" presStyleLbl="node1" presStyleIdx="0" presStyleCnt="4">
        <dgm:presLayoutVars>
          <dgm:bulletEnabled val="1"/>
        </dgm:presLayoutVars>
      </dgm:prSet>
      <dgm:spPr/>
    </dgm:pt>
    <dgm:pt modelId="{237A3609-2487-4D22-A806-10CCBF10B91E}" type="pres">
      <dgm:prSet presAssocID="{0E1D14AA-93C4-4FB9-8FD7-B34091C28971}" presName="sibTrans" presStyleLbl="sibTrans2D1" presStyleIdx="0" presStyleCnt="3"/>
      <dgm:spPr/>
    </dgm:pt>
    <dgm:pt modelId="{C20D3117-9FD6-4083-8426-05D2EE961CC6}" type="pres">
      <dgm:prSet presAssocID="{0E1D14AA-93C4-4FB9-8FD7-B34091C28971}" presName="connTx" presStyleLbl="sibTrans2D1" presStyleIdx="0" presStyleCnt="3"/>
      <dgm:spPr/>
    </dgm:pt>
    <dgm:pt modelId="{6DC1648A-0D66-453B-9076-5B8DD56B6706}" type="pres">
      <dgm:prSet presAssocID="{D8A69F05-81A0-491B-9713-0DE624F00CEB}" presName="composite" presStyleCnt="0"/>
      <dgm:spPr/>
    </dgm:pt>
    <dgm:pt modelId="{F034C0DD-7811-4705-AD64-F09837C56EAC}" type="pres">
      <dgm:prSet presAssocID="{D8A69F05-81A0-491B-9713-0DE624F00CEB}" presName="imagSh" presStyleLbl="bgImgPlace1" presStyleIdx="1" presStyleCnt="4" custScaleX="58268" custScaleY="48048" custLinFactNeighborX="8865" custLinFactNeighborY="-1863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E79D4D15-0EA0-4F37-AA42-49E9CD3521A6}" type="pres">
      <dgm:prSet presAssocID="{D8A69F05-81A0-491B-9713-0DE624F00CEB}" presName="txNode" presStyleLbl="node1" presStyleIdx="1" presStyleCnt="4">
        <dgm:presLayoutVars>
          <dgm:bulletEnabled val="1"/>
        </dgm:presLayoutVars>
      </dgm:prSet>
      <dgm:spPr/>
    </dgm:pt>
    <dgm:pt modelId="{73FF78C4-CD5B-4438-8A5A-D0D4007C24B6}" type="pres">
      <dgm:prSet presAssocID="{95700EB6-5C8C-43F8-9CA8-C718DF0A35F8}" presName="sibTrans" presStyleLbl="sibTrans2D1" presStyleIdx="1" presStyleCnt="3"/>
      <dgm:spPr/>
    </dgm:pt>
    <dgm:pt modelId="{94C4F6B8-4144-4F72-B2E9-1F5BD911D2F2}" type="pres">
      <dgm:prSet presAssocID="{95700EB6-5C8C-43F8-9CA8-C718DF0A35F8}" presName="connTx" presStyleLbl="sibTrans2D1" presStyleIdx="1" presStyleCnt="3"/>
      <dgm:spPr/>
    </dgm:pt>
    <dgm:pt modelId="{3DA7892E-51D6-4870-9059-B158923AC787}" type="pres">
      <dgm:prSet presAssocID="{D9485B6D-9EC3-49A5-9587-B5B3337F138D}" presName="composite" presStyleCnt="0"/>
      <dgm:spPr/>
    </dgm:pt>
    <dgm:pt modelId="{0B33FF0F-8E1A-4196-B1AA-321D9649A676}" type="pres">
      <dgm:prSet presAssocID="{D9485B6D-9EC3-49A5-9587-B5B3337F138D}" presName="imagSh" presStyleLbl="bgImgPlace1" presStyleIdx="2" presStyleCnt="4" custScaleX="58268" custScaleY="48048" custLinFactNeighborX="8865" custLinFactNeighborY="-1863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 with solid fill"/>
        </a:ext>
      </dgm:extLst>
    </dgm:pt>
    <dgm:pt modelId="{71779C51-4DA4-4923-8579-B85FD117348B}" type="pres">
      <dgm:prSet presAssocID="{D9485B6D-9EC3-49A5-9587-B5B3337F138D}" presName="txNode" presStyleLbl="node1" presStyleIdx="2" presStyleCnt="4">
        <dgm:presLayoutVars>
          <dgm:bulletEnabled val="1"/>
        </dgm:presLayoutVars>
      </dgm:prSet>
      <dgm:spPr/>
    </dgm:pt>
    <dgm:pt modelId="{462702D6-5E4C-4D7A-AB4B-9D1F11E0B1A7}" type="pres">
      <dgm:prSet presAssocID="{B17A3317-321C-495C-9E83-177B84BD8E8A}" presName="sibTrans" presStyleLbl="sibTrans2D1" presStyleIdx="2" presStyleCnt="3"/>
      <dgm:spPr/>
    </dgm:pt>
    <dgm:pt modelId="{35FF4301-6BD6-4FDD-9A3B-D71730C54F88}" type="pres">
      <dgm:prSet presAssocID="{B17A3317-321C-495C-9E83-177B84BD8E8A}" presName="connTx" presStyleLbl="sibTrans2D1" presStyleIdx="2" presStyleCnt="3"/>
      <dgm:spPr/>
    </dgm:pt>
    <dgm:pt modelId="{74774EC1-7724-474C-B2A4-3B94F48378FB}" type="pres">
      <dgm:prSet presAssocID="{0C461F03-A55E-42D5-9084-733262F980C3}" presName="composite" presStyleCnt="0"/>
      <dgm:spPr/>
    </dgm:pt>
    <dgm:pt modelId="{A20277FC-CB4F-406F-BFEC-EDF8297D3F0F}" type="pres">
      <dgm:prSet presAssocID="{0C461F03-A55E-42D5-9084-733262F980C3}" presName="imagSh" presStyleLbl="bgImgPlace1" presStyleIdx="3" presStyleCnt="4" custScaleX="58268" custScaleY="48048" custLinFactNeighborX="8865" custLinFactNeighborY="-1863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 with solid fill"/>
        </a:ext>
      </dgm:extLst>
    </dgm:pt>
    <dgm:pt modelId="{3BEF0E08-EBF3-4448-BE39-EE8D1A46FFE7}" type="pres">
      <dgm:prSet presAssocID="{0C461F03-A55E-42D5-9084-733262F980C3}" presName="txNode" presStyleLbl="node1" presStyleIdx="3" presStyleCnt="4">
        <dgm:presLayoutVars>
          <dgm:bulletEnabled val="1"/>
        </dgm:presLayoutVars>
      </dgm:prSet>
      <dgm:spPr/>
    </dgm:pt>
  </dgm:ptLst>
  <dgm:cxnLst>
    <dgm:cxn modelId="{4CA35409-658B-47C6-8317-AC2F2A44C6E3}" type="presOf" srcId="{0E1D14AA-93C4-4FB9-8FD7-B34091C28971}" destId="{C20D3117-9FD6-4083-8426-05D2EE961CC6}" srcOrd="1" destOrd="0" presId="urn:microsoft.com/office/officeart/2005/8/layout/hProcess10"/>
    <dgm:cxn modelId="{6C6A1315-0396-4412-A4D9-D0B643E07694}" type="presOf" srcId="{0C461F03-A55E-42D5-9084-733262F980C3}" destId="{3BEF0E08-EBF3-4448-BE39-EE8D1A46FFE7}" srcOrd="0" destOrd="0" presId="urn:microsoft.com/office/officeart/2005/8/layout/hProcess10"/>
    <dgm:cxn modelId="{B8B9CE5E-13D3-4327-B71D-211A8E173DFC}" type="presOf" srcId="{40034C91-F138-46AE-9A9E-963D105577C1}" destId="{AC76D5A4-09AC-4162-ABBF-BE1C7F653538}" srcOrd="0" destOrd="0" presId="urn:microsoft.com/office/officeart/2005/8/layout/hProcess10"/>
    <dgm:cxn modelId="{168A7568-938C-4514-A027-64EA696C79FE}" type="presOf" srcId="{0E1D14AA-93C4-4FB9-8FD7-B34091C28971}" destId="{237A3609-2487-4D22-A806-10CCBF10B91E}" srcOrd="0" destOrd="0" presId="urn:microsoft.com/office/officeart/2005/8/layout/hProcess10"/>
    <dgm:cxn modelId="{D540B951-F9B1-492F-A106-E6B82BA366FA}" srcId="{40034C91-F138-46AE-9A9E-963D105577C1}" destId="{0C461F03-A55E-42D5-9084-733262F980C3}" srcOrd="3" destOrd="0" parTransId="{8964B59C-E533-461B-9B5B-C6F63DD67FFA}" sibTransId="{576521BA-53CB-45D4-9EE1-F4ED03C0B407}"/>
    <dgm:cxn modelId="{4BC06375-5ED4-4865-85EE-EF15428DE8B3}" type="presOf" srcId="{D8A69F05-81A0-491B-9713-0DE624F00CEB}" destId="{E79D4D15-0EA0-4F37-AA42-49E9CD3521A6}" srcOrd="0" destOrd="0" presId="urn:microsoft.com/office/officeart/2005/8/layout/hProcess10"/>
    <dgm:cxn modelId="{F6405F81-AB3B-40D9-9005-48B1AFA454CE}" type="presOf" srcId="{95700EB6-5C8C-43F8-9CA8-C718DF0A35F8}" destId="{94C4F6B8-4144-4F72-B2E9-1F5BD911D2F2}" srcOrd="1" destOrd="0" presId="urn:microsoft.com/office/officeart/2005/8/layout/hProcess10"/>
    <dgm:cxn modelId="{51B8AE9B-1F73-4B7C-AFCB-40E91D68268C}" type="presOf" srcId="{95700EB6-5C8C-43F8-9CA8-C718DF0A35F8}" destId="{73FF78C4-CD5B-4438-8A5A-D0D4007C24B6}" srcOrd="0" destOrd="0" presId="urn:microsoft.com/office/officeart/2005/8/layout/hProcess10"/>
    <dgm:cxn modelId="{567457A9-361E-4907-A945-F008CB1F5E36}" type="presOf" srcId="{B17A3317-321C-495C-9E83-177B84BD8E8A}" destId="{462702D6-5E4C-4D7A-AB4B-9D1F11E0B1A7}" srcOrd="0" destOrd="0" presId="urn:microsoft.com/office/officeart/2005/8/layout/hProcess10"/>
    <dgm:cxn modelId="{355929AF-BDC3-4E70-91E2-894D2615319D}" type="presOf" srcId="{D9485B6D-9EC3-49A5-9587-B5B3337F138D}" destId="{71779C51-4DA4-4923-8579-B85FD117348B}" srcOrd="0" destOrd="0" presId="urn:microsoft.com/office/officeart/2005/8/layout/hProcess10"/>
    <dgm:cxn modelId="{9C55EDC7-7CAF-4290-82D9-8E4E9BE50321}" srcId="{40034C91-F138-46AE-9A9E-963D105577C1}" destId="{D8A69F05-81A0-491B-9713-0DE624F00CEB}" srcOrd="1" destOrd="0" parTransId="{49349148-BC40-4C61-AA8F-082C3846AD6E}" sibTransId="{95700EB6-5C8C-43F8-9CA8-C718DF0A35F8}"/>
    <dgm:cxn modelId="{E26F10DE-5DEA-4465-A2EB-2C25BF33024F}" srcId="{40034C91-F138-46AE-9A9E-963D105577C1}" destId="{F13657F5-963E-48E0-A794-F640948FC12C}" srcOrd="0" destOrd="0" parTransId="{4624BEAD-22D4-494A-8AEB-8B5FC0B90E81}" sibTransId="{0E1D14AA-93C4-4FB9-8FD7-B34091C28971}"/>
    <dgm:cxn modelId="{794879E0-2DA0-464D-85E0-F03DC486C55F}" type="presOf" srcId="{B17A3317-321C-495C-9E83-177B84BD8E8A}" destId="{35FF4301-6BD6-4FDD-9A3B-D71730C54F88}" srcOrd="1" destOrd="0" presId="urn:microsoft.com/office/officeart/2005/8/layout/hProcess10"/>
    <dgm:cxn modelId="{8D6C4CE2-B754-40AA-926B-0E232BA55AC1}" srcId="{40034C91-F138-46AE-9A9E-963D105577C1}" destId="{D9485B6D-9EC3-49A5-9587-B5B3337F138D}" srcOrd="2" destOrd="0" parTransId="{4D9055D1-CCDE-42AA-9F8B-E9B2A3275962}" sibTransId="{B17A3317-321C-495C-9E83-177B84BD8E8A}"/>
    <dgm:cxn modelId="{79AD06F6-F587-4B76-BE4C-B3C0238D2B86}" type="presOf" srcId="{F13657F5-963E-48E0-A794-F640948FC12C}" destId="{2CC8E109-350B-4585-89FD-7079948ED8B7}" srcOrd="0" destOrd="0" presId="urn:microsoft.com/office/officeart/2005/8/layout/hProcess10"/>
    <dgm:cxn modelId="{24F9CF9C-8CDC-47AF-8A3C-99FCA8A08C55}" type="presParOf" srcId="{AC76D5A4-09AC-4162-ABBF-BE1C7F653538}" destId="{3CB1DB3F-3031-4F18-97CD-78D699C5DE0E}" srcOrd="0" destOrd="0" presId="urn:microsoft.com/office/officeart/2005/8/layout/hProcess10"/>
    <dgm:cxn modelId="{2C85B2A2-93E3-449B-9676-4B3F0BB71EBE}" type="presParOf" srcId="{3CB1DB3F-3031-4F18-97CD-78D699C5DE0E}" destId="{B41DE2AE-35B5-4B3F-B67B-F8C49C77932D}" srcOrd="0" destOrd="0" presId="urn:microsoft.com/office/officeart/2005/8/layout/hProcess10"/>
    <dgm:cxn modelId="{92F6FFBA-5F28-4E8D-85BF-11E044690704}" type="presParOf" srcId="{3CB1DB3F-3031-4F18-97CD-78D699C5DE0E}" destId="{2CC8E109-350B-4585-89FD-7079948ED8B7}" srcOrd="1" destOrd="0" presId="urn:microsoft.com/office/officeart/2005/8/layout/hProcess10"/>
    <dgm:cxn modelId="{A6BDF155-C088-4FD0-BDEA-3FAD3C7F6B38}" type="presParOf" srcId="{AC76D5A4-09AC-4162-ABBF-BE1C7F653538}" destId="{237A3609-2487-4D22-A806-10CCBF10B91E}" srcOrd="1" destOrd="0" presId="urn:microsoft.com/office/officeart/2005/8/layout/hProcess10"/>
    <dgm:cxn modelId="{F296C0C9-F049-428F-A581-9DECE489D9BD}" type="presParOf" srcId="{237A3609-2487-4D22-A806-10CCBF10B91E}" destId="{C20D3117-9FD6-4083-8426-05D2EE961CC6}" srcOrd="0" destOrd="0" presId="urn:microsoft.com/office/officeart/2005/8/layout/hProcess10"/>
    <dgm:cxn modelId="{079A0C6E-1F5B-4691-A803-C774A1145754}" type="presParOf" srcId="{AC76D5A4-09AC-4162-ABBF-BE1C7F653538}" destId="{6DC1648A-0D66-453B-9076-5B8DD56B6706}" srcOrd="2" destOrd="0" presId="urn:microsoft.com/office/officeart/2005/8/layout/hProcess10"/>
    <dgm:cxn modelId="{DC6715F9-F095-49B5-BC05-4293DF6E3567}" type="presParOf" srcId="{6DC1648A-0D66-453B-9076-5B8DD56B6706}" destId="{F034C0DD-7811-4705-AD64-F09837C56EAC}" srcOrd="0" destOrd="0" presId="urn:microsoft.com/office/officeart/2005/8/layout/hProcess10"/>
    <dgm:cxn modelId="{ECCA6A2C-2289-4805-A95A-1F581393BBDD}" type="presParOf" srcId="{6DC1648A-0D66-453B-9076-5B8DD56B6706}" destId="{E79D4D15-0EA0-4F37-AA42-49E9CD3521A6}" srcOrd="1" destOrd="0" presId="urn:microsoft.com/office/officeart/2005/8/layout/hProcess10"/>
    <dgm:cxn modelId="{3DDD5A5C-0A6F-4DEF-978A-E633A086672C}" type="presParOf" srcId="{AC76D5A4-09AC-4162-ABBF-BE1C7F653538}" destId="{73FF78C4-CD5B-4438-8A5A-D0D4007C24B6}" srcOrd="3" destOrd="0" presId="urn:microsoft.com/office/officeart/2005/8/layout/hProcess10"/>
    <dgm:cxn modelId="{9D136D25-324F-411A-8771-9C388B93634A}" type="presParOf" srcId="{73FF78C4-CD5B-4438-8A5A-D0D4007C24B6}" destId="{94C4F6B8-4144-4F72-B2E9-1F5BD911D2F2}" srcOrd="0" destOrd="0" presId="urn:microsoft.com/office/officeart/2005/8/layout/hProcess10"/>
    <dgm:cxn modelId="{C50C373F-3D4C-4B13-B6E1-6FCDD38875D2}" type="presParOf" srcId="{AC76D5A4-09AC-4162-ABBF-BE1C7F653538}" destId="{3DA7892E-51D6-4870-9059-B158923AC787}" srcOrd="4" destOrd="0" presId="urn:microsoft.com/office/officeart/2005/8/layout/hProcess10"/>
    <dgm:cxn modelId="{BD688ADD-CA27-4646-A064-89D9FBB52C7B}" type="presParOf" srcId="{3DA7892E-51D6-4870-9059-B158923AC787}" destId="{0B33FF0F-8E1A-4196-B1AA-321D9649A676}" srcOrd="0" destOrd="0" presId="urn:microsoft.com/office/officeart/2005/8/layout/hProcess10"/>
    <dgm:cxn modelId="{084E5258-C665-4A14-93B1-992A97186FFD}" type="presParOf" srcId="{3DA7892E-51D6-4870-9059-B158923AC787}" destId="{71779C51-4DA4-4923-8579-B85FD117348B}" srcOrd="1" destOrd="0" presId="urn:microsoft.com/office/officeart/2005/8/layout/hProcess10"/>
    <dgm:cxn modelId="{1F5C6715-AEA9-4ED8-8623-E1AB75BD7B39}" type="presParOf" srcId="{AC76D5A4-09AC-4162-ABBF-BE1C7F653538}" destId="{462702D6-5E4C-4D7A-AB4B-9D1F11E0B1A7}" srcOrd="5" destOrd="0" presId="urn:microsoft.com/office/officeart/2005/8/layout/hProcess10"/>
    <dgm:cxn modelId="{0551268A-0E1D-4B6B-AEB3-2D9C61AE219C}" type="presParOf" srcId="{462702D6-5E4C-4D7A-AB4B-9D1F11E0B1A7}" destId="{35FF4301-6BD6-4FDD-9A3B-D71730C54F88}" srcOrd="0" destOrd="0" presId="urn:microsoft.com/office/officeart/2005/8/layout/hProcess10"/>
    <dgm:cxn modelId="{F37C52A9-4349-431D-A627-9C39DD3CDCDC}" type="presParOf" srcId="{AC76D5A4-09AC-4162-ABBF-BE1C7F653538}" destId="{74774EC1-7724-474C-B2A4-3B94F48378FB}" srcOrd="6" destOrd="0" presId="urn:microsoft.com/office/officeart/2005/8/layout/hProcess10"/>
    <dgm:cxn modelId="{55BAC3B0-48FA-4C7E-AB68-B298DE616A39}" type="presParOf" srcId="{74774EC1-7724-474C-B2A4-3B94F48378FB}" destId="{A20277FC-CB4F-406F-BFEC-EDF8297D3F0F}" srcOrd="0" destOrd="0" presId="urn:microsoft.com/office/officeart/2005/8/layout/hProcess10"/>
    <dgm:cxn modelId="{F2346E05-A29B-467B-982E-5F74B8638405}" type="presParOf" srcId="{74774EC1-7724-474C-B2A4-3B94F48378FB}" destId="{3BEF0E08-EBF3-4448-BE39-EE8D1A46FFE7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034C91-F138-46AE-9A9E-963D105577C1}" type="doc">
      <dgm:prSet loTypeId="urn:microsoft.com/office/officeart/2005/8/layout/hProcess10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3657F5-963E-48E0-A794-F640948FC12C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Introduction to Stata</a:t>
          </a:r>
        </a:p>
      </dgm:t>
    </dgm:pt>
    <dgm:pt modelId="{4624BEAD-22D4-494A-8AEB-8B5FC0B90E81}" type="parTrans" cxnId="{E26F10DE-5DEA-4465-A2EB-2C25BF33024F}">
      <dgm:prSet/>
      <dgm:spPr/>
      <dgm:t>
        <a:bodyPr/>
        <a:lstStyle/>
        <a:p>
          <a:endParaRPr lang="en-US"/>
        </a:p>
      </dgm:t>
    </dgm:pt>
    <dgm:pt modelId="{0E1D14AA-93C4-4FB9-8FD7-B34091C28971}" type="sibTrans" cxnId="{E26F10DE-5DEA-4465-A2EB-2C25BF33024F}">
      <dgm:prSet/>
      <dgm:spPr/>
      <dgm:t>
        <a:bodyPr/>
        <a:lstStyle/>
        <a:p>
          <a:endParaRPr lang="en-US"/>
        </a:p>
      </dgm:t>
    </dgm:pt>
    <dgm:pt modelId="{D8A69F05-81A0-491B-9713-0DE624F00CEB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Data Cleaning &amp; Tidying</a:t>
          </a:r>
        </a:p>
      </dgm:t>
    </dgm:pt>
    <dgm:pt modelId="{49349148-BC40-4C61-AA8F-082C3846AD6E}" type="parTrans" cxnId="{9C55EDC7-7CAF-4290-82D9-8E4E9BE50321}">
      <dgm:prSet/>
      <dgm:spPr/>
      <dgm:t>
        <a:bodyPr/>
        <a:lstStyle/>
        <a:p>
          <a:endParaRPr lang="en-US"/>
        </a:p>
      </dgm:t>
    </dgm:pt>
    <dgm:pt modelId="{95700EB6-5C8C-43F8-9CA8-C718DF0A35F8}" type="sibTrans" cxnId="{9C55EDC7-7CAF-4290-82D9-8E4E9BE50321}">
      <dgm:prSet/>
      <dgm:spPr/>
      <dgm:t>
        <a:bodyPr/>
        <a:lstStyle/>
        <a:p>
          <a:endParaRPr lang="en-US"/>
        </a:p>
      </dgm:t>
    </dgm:pt>
    <dgm:pt modelId="{D9485B6D-9EC3-49A5-9587-B5B3337F138D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Descriptive Analysis with tables</a:t>
          </a:r>
        </a:p>
      </dgm:t>
    </dgm:pt>
    <dgm:pt modelId="{4D9055D1-CCDE-42AA-9F8B-E9B2A3275962}" type="parTrans" cxnId="{8D6C4CE2-B754-40AA-926B-0E232BA55AC1}">
      <dgm:prSet/>
      <dgm:spPr/>
      <dgm:t>
        <a:bodyPr/>
        <a:lstStyle/>
        <a:p>
          <a:endParaRPr lang="en-US"/>
        </a:p>
      </dgm:t>
    </dgm:pt>
    <dgm:pt modelId="{B17A3317-321C-495C-9E83-177B84BD8E8A}" type="sibTrans" cxnId="{8D6C4CE2-B754-40AA-926B-0E232BA55AC1}">
      <dgm:prSet/>
      <dgm:spPr/>
      <dgm:t>
        <a:bodyPr/>
        <a:lstStyle/>
        <a:p>
          <a:endParaRPr lang="en-US"/>
        </a:p>
      </dgm:t>
    </dgm:pt>
    <dgm:pt modelId="{0C461F03-A55E-42D5-9084-733262F980C3}">
      <dgm:prSet phldrT="[Text]"/>
      <dgm:spPr/>
      <dgm:t>
        <a:bodyPr/>
        <a:lstStyle/>
        <a:p>
          <a:r>
            <a:rPr lang="en-US" dirty="0"/>
            <a:t>Descriptive Analysis with graphs</a:t>
          </a:r>
        </a:p>
      </dgm:t>
    </dgm:pt>
    <dgm:pt modelId="{8964B59C-E533-461B-9B5B-C6F63DD67FFA}" type="parTrans" cxnId="{D540B951-F9B1-492F-A106-E6B82BA366FA}">
      <dgm:prSet/>
      <dgm:spPr/>
      <dgm:t>
        <a:bodyPr/>
        <a:lstStyle/>
        <a:p>
          <a:endParaRPr lang="en-US"/>
        </a:p>
      </dgm:t>
    </dgm:pt>
    <dgm:pt modelId="{576521BA-53CB-45D4-9EE1-F4ED03C0B407}" type="sibTrans" cxnId="{D540B951-F9B1-492F-A106-E6B82BA366FA}">
      <dgm:prSet/>
      <dgm:spPr/>
      <dgm:t>
        <a:bodyPr/>
        <a:lstStyle/>
        <a:p>
          <a:endParaRPr lang="en-US"/>
        </a:p>
      </dgm:t>
    </dgm:pt>
    <dgm:pt modelId="{AC76D5A4-09AC-4162-ABBF-BE1C7F653538}" type="pres">
      <dgm:prSet presAssocID="{40034C91-F138-46AE-9A9E-963D105577C1}" presName="Name0" presStyleCnt="0">
        <dgm:presLayoutVars>
          <dgm:dir/>
          <dgm:resizeHandles val="exact"/>
        </dgm:presLayoutVars>
      </dgm:prSet>
      <dgm:spPr/>
    </dgm:pt>
    <dgm:pt modelId="{3CB1DB3F-3031-4F18-97CD-78D699C5DE0E}" type="pres">
      <dgm:prSet presAssocID="{F13657F5-963E-48E0-A794-F640948FC12C}" presName="composite" presStyleCnt="0"/>
      <dgm:spPr/>
    </dgm:pt>
    <dgm:pt modelId="{B41DE2AE-35B5-4B3F-B67B-F8C49C77932D}" type="pres">
      <dgm:prSet presAssocID="{F13657F5-963E-48E0-A794-F640948FC12C}" presName="imagSh" presStyleLbl="bgImgPlace1" presStyleIdx="0" presStyleCnt="4" custScaleX="58268" custScaleY="48048" custLinFactNeighborX="11980" custLinFactNeighborY="-1863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 female with solid fill"/>
        </a:ext>
      </dgm:extLst>
    </dgm:pt>
    <dgm:pt modelId="{2CC8E109-350B-4585-89FD-7079948ED8B7}" type="pres">
      <dgm:prSet presAssocID="{F13657F5-963E-48E0-A794-F640948FC12C}" presName="txNode" presStyleLbl="node1" presStyleIdx="0" presStyleCnt="4">
        <dgm:presLayoutVars>
          <dgm:bulletEnabled val="1"/>
        </dgm:presLayoutVars>
      </dgm:prSet>
      <dgm:spPr/>
    </dgm:pt>
    <dgm:pt modelId="{237A3609-2487-4D22-A806-10CCBF10B91E}" type="pres">
      <dgm:prSet presAssocID="{0E1D14AA-93C4-4FB9-8FD7-B34091C28971}" presName="sibTrans" presStyleLbl="sibTrans2D1" presStyleIdx="0" presStyleCnt="3"/>
      <dgm:spPr/>
    </dgm:pt>
    <dgm:pt modelId="{C20D3117-9FD6-4083-8426-05D2EE961CC6}" type="pres">
      <dgm:prSet presAssocID="{0E1D14AA-93C4-4FB9-8FD7-B34091C28971}" presName="connTx" presStyleLbl="sibTrans2D1" presStyleIdx="0" presStyleCnt="3"/>
      <dgm:spPr/>
    </dgm:pt>
    <dgm:pt modelId="{6DC1648A-0D66-453B-9076-5B8DD56B6706}" type="pres">
      <dgm:prSet presAssocID="{D8A69F05-81A0-491B-9713-0DE624F00CEB}" presName="composite" presStyleCnt="0"/>
      <dgm:spPr/>
    </dgm:pt>
    <dgm:pt modelId="{F034C0DD-7811-4705-AD64-F09837C56EAC}" type="pres">
      <dgm:prSet presAssocID="{D8A69F05-81A0-491B-9713-0DE624F00CEB}" presName="imagSh" presStyleLbl="bgImgPlace1" presStyleIdx="1" presStyleCnt="4" custScaleX="58268" custScaleY="48048" custLinFactNeighborX="8865" custLinFactNeighborY="-1863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E79D4D15-0EA0-4F37-AA42-49E9CD3521A6}" type="pres">
      <dgm:prSet presAssocID="{D8A69F05-81A0-491B-9713-0DE624F00CEB}" presName="txNode" presStyleLbl="node1" presStyleIdx="1" presStyleCnt="4">
        <dgm:presLayoutVars>
          <dgm:bulletEnabled val="1"/>
        </dgm:presLayoutVars>
      </dgm:prSet>
      <dgm:spPr/>
    </dgm:pt>
    <dgm:pt modelId="{73FF78C4-CD5B-4438-8A5A-D0D4007C24B6}" type="pres">
      <dgm:prSet presAssocID="{95700EB6-5C8C-43F8-9CA8-C718DF0A35F8}" presName="sibTrans" presStyleLbl="sibTrans2D1" presStyleIdx="1" presStyleCnt="3"/>
      <dgm:spPr/>
    </dgm:pt>
    <dgm:pt modelId="{94C4F6B8-4144-4F72-B2E9-1F5BD911D2F2}" type="pres">
      <dgm:prSet presAssocID="{95700EB6-5C8C-43F8-9CA8-C718DF0A35F8}" presName="connTx" presStyleLbl="sibTrans2D1" presStyleIdx="1" presStyleCnt="3"/>
      <dgm:spPr/>
    </dgm:pt>
    <dgm:pt modelId="{3DA7892E-51D6-4870-9059-B158923AC787}" type="pres">
      <dgm:prSet presAssocID="{D9485B6D-9EC3-49A5-9587-B5B3337F138D}" presName="composite" presStyleCnt="0"/>
      <dgm:spPr/>
    </dgm:pt>
    <dgm:pt modelId="{0B33FF0F-8E1A-4196-B1AA-321D9649A676}" type="pres">
      <dgm:prSet presAssocID="{D9485B6D-9EC3-49A5-9587-B5B3337F138D}" presName="imagSh" presStyleLbl="bgImgPlace1" presStyleIdx="2" presStyleCnt="4" custScaleX="58268" custScaleY="48048" custLinFactNeighborX="8865" custLinFactNeighborY="-1863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 with solid fill"/>
        </a:ext>
      </dgm:extLst>
    </dgm:pt>
    <dgm:pt modelId="{71779C51-4DA4-4923-8579-B85FD117348B}" type="pres">
      <dgm:prSet presAssocID="{D9485B6D-9EC3-49A5-9587-B5B3337F138D}" presName="txNode" presStyleLbl="node1" presStyleIdx="2" presStyleCnt="4">
        <dgm:presLayoutVars>
          <dgm:bulletEnabled val="1"/>
        </dgm:presLayoutVars>
      </dgm:prSet>
      <dgm:spPr/>
    </dgm:pt>
    <dgm:pt modelId="{462702D6-5E4C-4D7A-AB4B-9D1F11E0B1A7}" type="pres">
      <dgm:prSet presAssocID="{B17A3317-321C-495C-9E83-177B84BD8E8A}" presName="sibTrans" presStyleLbl="sibTrans2D1" presStyleIdx="2" presStyleCnt="3"/>
      <dgm:spPr/>
    </dgm:pt>
    <dgm:pt modelId="{35FF4301-6BD6-4FDD-9A3B-D71730C54F88}" type="pres">
      <dgm:prSet presAssocID="{B17A3317-321C-495C-9E83-177B84BD8E8A}" presName="connTx" presStyleLbl="sibTrans2D1" presStyleIdx="2" presStyleCnt="3"/>
      <dgm:spPr/>
    </dgm:pt>
    <dgm:pt modelId="{74774EC1-7724-474C-B2A4-3B94F48378FB}" type="pres">
      <dgm:prSet presAssocID="{0C461F03-A55E-42D5-9084-733262F980C3}" presName="composite" presStyleCnt="0"/>
      <dgm:spPr/>
    </dgm:pt>
    <dgm:pt modelId="{A20277FC-CB4F-406F-BFEC-EDF8297D3F0F}" type="pres">
      <dgm:prSet presAssocID="{0C461F03-A55E-42D5-9084-733262F980C3}" presName="imagSh" presStyleLbl="bgImgPlace1" presStyleIdx="3" presStyleCnt="4" custScaleX="58268" custScaleY="48048" custLinFactNeighborX="8865" custLinFactNeighborY="-1863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 with solid fill"/>
        </a:ext>
      </dgm:extLst>
    </dgm:pt>
    <dgm:pt modelId="{3BEF0E08-EBF3-4448-BE39-EE8D1A46FFE7}" type="pres">
      <dgm:prSet presAssocID="{0C461F03-A55E-42D5-9084-733262F980C3}" presName="txNode" presStyleLbl="node1" presStyleIdx="3" presStyleCnt="4">
        <dgm:presLayoutVars>
          <dgm:bulletEnabled val="1"/>
        </dgm:presLayoutVars>
      </dgm:prSet>
      <dgm:spPr/>
    </dgm:pt>
  </dgm:ptLst>
  <dgm:cxnLst>
    <dgm:cxn modelId="{4CA35409-658B-47C6-8317-AC2F2A44C6E3}" type="presOf" srcId="{0E1D14AA-93C4-4FB9-8FD7-B34091C28971}" destId="{C20D3117-9FD6-4083-8426-05D2EE961CC6}" srcOrd="1" destOrd="0" presId="urn:microsoft.com/office/officeart/2005/8/layout/hProcess10"/>
    <dgm:cxn modelId="{6C6A1315-0396-4412-A4D9-D0B643E07694}" type="presOf" srcId="{0C461F03-A55E-42D5-9084-733262F980C3}" destId="{3BEF0E08-EBF3-4448-BE39-EE8D1A46FFE7}" srcOrd="0" destOrd="0" presId="urn:microsoft.com/office/officeart/2005/8/layout/hProcess10"/>
    <dgm:cxn modelId="{B8B9CE5E-13D3-4327-B71D-211A8E173DFC}" type="presOf" srcId="{40034C91-F138-46AE-9A9E-963D105577C1}" destId="{AC76D5A4-09AC-4162-ABBF-BE1C7F653538}" srcOrd="0" destOrd="0" presId="urn:microsoft.com/office/officeart/2005/8/layout/hProcess10"/>
    <dgm:cxn modelId="{168A7568-938C-4514-A027-64EA696C79FE}" type="presOf" srcId="{0E1D14AA-93C4-4FB9-8FD7-B34091C28971}" destId="{237A3609-2487-4D22-A806-10CCBF10B91E}" srcOrd="0" destOrd="0" presId="urn:microsoft.com/office/officeart/2005/8/layout/hProcess10"/>
    <dgm:cxn modelId="{D540B951-F9B1-492F-A106-E6B82BA366FA}" srcId="{40034C91-F138-46AE-9A9E-963D105577C1}" destId="{0C461F03-A55E-42D5-9084-733262F980C3}" srcOrd="3" destOrd="0" parTransId="{8964B59C-E533-461B-9B5B-C6F63DD67FFA}" sibTransId="{576521BA-53CB-45D4-9EE1-F4ED03C0B407}"/>
    <dgm:cxn modelId="{4BC06375-5ED4-4865-85EE-EF15428DE8B3}" type="presOf" srcId="{D8A69F05-81A0-491B-9713-0DE624F00CEB}" destId="{E79D4D15-0EA0-4F37-AA42-49E9CD3521A6}" srcOrd="0" destOrd="0" presId="urn:microsoft.com/office/officeart/2005/8/layout/hProcess10"/>
    <dgm:cxn modelId="{F6405F81-AB3B-40D9-9005-48B1AFA454CE}" type="presOf" srcId="{95700EB6-5C8C-43F8-9CA8-C718DF0A35F8}" destId="{94C4F6B8-4144-4F72-B2E9-1F5BD911D2F2}" srcOrd="1" destOrd="0" presId="urn:microsoft.com/office/officeart/2005/8/layout/hProcess10"/>
    <dgm:cxn modelId="{51B8AE9B-1F73-4B7C-AFCB-40E91D68268C}" type="presOf" srcId="{95700EB6-5C8C-43F8-9CA8-C718DF0A35F8}" destId="{73FF78C4-CD5B-4438-8A5A-D0D4007C24B6}" srcOrd="0" destOrd="0" presId="urn:microsoft.com/office/officeart/2005/8/layout/hProcess10"/>
    <dgm:cxn modelId="{567457A9-361E-4907-A945-F008CB1F5E36}" type="presOf" srcId="{B17A3317-321C-495C-9E83-177B84BD8E8A}" destId="{462702D6-5E4C-4D7A-AB4B-9D1F11E0B1A7}" srcOrd="0" destOrd="0" presId="urn:microsoft.com/office/officeart/2005/8/layout/hProcess10"/>
    <dgm:cxn modelId="{355929AF-BDC3-4E70-91E2-894D2615319D}" type="presOf" srcId="{D9485B6D-9EC3-49A5-9587-B5B3337F138D}" destId="{71779C51-4DA4-4923-8579-B85FD117348B}" srcOrd="0" destOrd="0" presId="urn:microsoft.com/office/officeart/2005/8/layout/hProcess10"/>
    <dgm:cxn modelId="{9C55EDC7-7CAF-4290-82D9-8E4E9BE50321}" srcId="{40034C91-F138-46AE-9A9E-963D105577C1}" destId="{D8A69F05-81A0-491B-9713-0DE624F00CEB}" srcOrd="1" destOrd="0" parTransId="{49349148-BC40-4C61-AA8F-082C3846AD6E}" sibTransId="{95700EB6-5C8C-43F8-9CA8-C718DF0A35F8}"/>
    <dgm:cxn modelId="{E26F10DE-5DEA-4465-A2EB-2C25BF33024F}" srcId="{40034C91-F138-46AE-9A9E-963D105577C1}" destId="{F13657F5-963E-48E0-A794-F640948FC12C}" srcOrd="0" destOrd="0" parTransId="{4624BEAD-22D4-494A-8AEB-8B5FC0B90E81}" sibTransId="{0E1D14AA-93C4-4FB9-8FD7-B34091C28971}"/>
    <dgm:cxn modelId="{794879E0-2DA0-464D-85E0-F03DC486C55F}" type="presOf" srcId="{B17A3317-321C-495C-9E83-177B84BD8E8A}" destId="{35FF4301-6BD6-4FDD-9A3B-D71730C54F88}" srcOrd="1" destOrd="0" presId="urn:microsoft.com/office/officeart/2005/8/layout/hProcess10"/>
    <dgm:cxn modelId="{8D6C4CE2-B754-40AA-926B-0E232BA55AC1}" srcId="{40034C91-F138-46AE-9A9E-963D105577C1}" destId="{D9485B6D-9EC3-49A5-9587-B5B3337F138D}" srcOrd="2" destOrd="0" parTransId="{4D9055D1-CCDE-42AA-9F8B-E9B2A3275962}" sibTransId="{B17A3317-321C-495C-9E83-177B84BD8E8A}"/>
    <dgm:cxn modelId="{79AD06F6-F587-4B76-BE4C-B3C0238D2B86}" type="presOf" srcId="{F13657F5-963E-48E0-A794-F640948FC12C}" destId="{2CC8E109-350B-4585-89FD-7079948ED8B7}" srcOrd="0" destOrd="0" presId="urn:microsoft.com/office/officeart/2005/8/layout/hProcess10"/>
    <dgm:cxn modelId="{24F9CF9C-8CDC-47AF-8A3C-99FCA8A08C55}" type="presParOf" srcId="{AC76D5A4-09AC-4162-ABBF-BE1C7F653538}" destId="{3CB1DB3F-3031-4F18-97CD-78D699C5DE0E}" srcOrd="0" destOrd="0" presId="urn:microsoft.com/office/officeart/2005/8/layout/hProcess10"/>
    <dgm:cxn modelId="{2C85B2A2-93E3-449B-9676-4B3F0BB71EBE}" type="presParOf" srcId="{3CB1DB3F-3031-4F18-97CD-78D699C5DE0E}" destId="{B41DE2AE-35B5-4B3F-B67B-F8C49C77932D}" srcOrd="0" destOrd="0" presId="urn:microsoft.com/office/officeart/2005/8/layout/hProcess10"/>
    <dgm:cxn modelId="{92F6FFBA-5F28-4E8D-85BF-11E044690704}" type="presParOf" srcId="{3CB1DB3F-3031-4F18-97CD-78D699C5DE0E}" destId="{2CC8E109-350B-4585-89FD-7079948ED8B7}" srcOrd="1" destOrd="0" presId="urn:microsoft.com/office/officeart/2005/8/layout/hProcess10"/>
    <dgm:cxn modelId="{A6BDF155-C088-4FD0-BDEA-3FAD3C7F6B38}" type="presParOf" srcId="{AC76D5A4-09AC-4162-ABBF-BE1C7F653538}" destId="{237A3609-2487-4D22-A806-10CCBF10B91E}" srcOrd="1" destOrd="0" presId="urn:microsoft.com/office/officeart/2005/8/layout/hProcess10"/>
    <dgm:cxn modelId="{F296C0C9-F049-428F-A581-9DECE489D9BD}" type="presParOf" srcId="{237A3609-2487-4D22-A806-10CCBF10B91E}" destId="{C20D3117-9FD6-4083-8426-05D2EE961CC6}" srcOrd="0" destOrd="0" presId="urn:microsoft.com/office/officeart/2005/8/layout/hProcess10"/>
    <dgm:cxn modelId="{079A0C6E-1F5B-4691-A803-C774A1145754}" type="presParOf" srcId="{AC76D5A4-09AC-4162-ABBF-BE1C7F653538}" destId="{6DC1648A-0D66-453B-9076-5B8DD56B6706}" srcOrd="2" destOrd="0" presId="urn:microsoft.com/office/officeart/2005/8/layout/hProcess10"/>
    <dgm:cxn modelId="{DC6715F9-F095-49B5-BC05-4293DF6E3567}" type="presParOf" srcId="{6DC1648A-0D66-453B-9076-5B8DD56B6706}" destId="{F034C0DD-7811-4705-AD64-F09837C56EAC}" srcOrd="0" destOrd="0" presId="urn:microsoft.com/office/officeart/2005/8/layout/hProcess10"/>
    <dgm:cxn modelId="{ECCA6A2C-2289-4805-A95A-1F581393BBDD}" type="presParOf" srcId="{6DC1648A-0D66-453B-9076-5B8DD56B6706}" destId="{E79D4D15-0EA0-4F37-AA42-49E9CD3521A6}" srcOrd="1" destOrd="0" presId="urn:microsoft.com/office/officeart/2005/8/layout/hProcess10"/>
    <dgm:cxn modelId="{3DDD5A5C-0A6F-4DEF-978A-E633A086672C}" type="presParOf" srcId="{AC76D5A4-09AC-4162-ABBF-BE1C7F653538}" destId="{73FF78C4-CD5B-4438-8A5A-D0D4007C24B6}" srcOrd="3" destOrd="0" presId="urn:microsoft.com/office/officeart/2005/8/layout/hProcess10"/>
    <dgm:cxn modelId="{9D136D25-324F-411A-8771-9C388B93634A}" type="presParOf" srcId="{73FF78C4-CD5B-4438-8A5A-D0D4007C24B6}" destId="{94C4F6B8-4144-4F72-B2E9-1F5BD911D2F2}" srcOrd="0" destOrd="0" presId="urn:microsoft.com/office/officeart/2005/8/layout/hProcess10"/>
    <dgm:cxn modelId="{C50C373F-3D4C-4B13-B6E1-6FCDD38875D2}" type="presParOf" srcId="{AC76D5A4-09AC-4162-ABBF-BE1C7F653538}" destId="{3DA7892E-51D6-4870-9059-B158923AC787}" srcOrd="4" destOrd="0" presId="urn:microsoft.com/office/officeart/2005/8/layout/hProcess10"/>
    <dgm:cxn modelId="{BD688ADD-CA27-4646-A064-89D9FBB52C7B}" type="presParOf" srcId="{3DA7892E-51D6-4870-9059-B158923AC787}" destId="{0B33FF0F-8E1A-4196-B1AA-321D9649A676}" srcOrd="0" destOrd="0" presId="urn:microsoft.com/office/officeart/2005/8/layout/hProcess10"/>
    <dgm:cxn modelId="{084E5258-C665-4A14-93B1-992A97186FFD}" type="presParOf" srcId="{3DA7892E-51D6-4870-9059-B158923AC787}" destId="{71779C51-4DA4-4923-8579-B85FD117348B}" srcOrd="1" destOrd="0" presId="urn:microsoft.com/office/officeart/2005/8/layout/hProcess10"/>
    <dgm:cxn modelId="{1F5C6715-AEA9-4ED8-8623-E1AB75BD7B39}" type="presParOf" srcId="{AC76D5A4-09AC-4162-ABBF-BE1C7F653538}" destId="{462702D6-5E4C-4D7A-AB4B-9D1F11E0B1A7}" srcOrd="5" destOrd="0" presId="urn:microsoft.com/office/officeart/2005/8/layout/hProcess10"/>
    <dgm:cxn modelId="{0551268A-0E1D-4B6B-AEB3-2D9C61AE219C}" type="presParOf" srcId="{462702D6-5E4C-4D7A-AB4B-9D1F11E0B1A7}" destId="{35FF4301-6BD6-4FDD-9A3B-D71730C54F88}" srcOrd="0" destOrd="0" presId="urn:microsoft.com/office/officeart/2005/8/layout/hProcess10"/>
    <dgm:cxn modelId="{F37C52A9-4349-431D-A627-9C39DD3CDCDC}" type="presParOf" srcId="{AC76D5A4-09AC-4162-ABBF-BE1C7F653538}" destId="{74774EC1-7724-474C-B2A4-3B94F48378FB}" srcOrd="6" destOrd="0" presId="urn:microsoft.com/office/officeart/2005/8/layout/hProcess10"/>
    <dgm:cxn modelId="{55BAC3B0-48FA-4C7E-AB68-B298DE616A39}" type="presParOf" srcId="{74774EC1-7724-474C-B2A4-3B94F48378FB}" destId="{A20277FC-CB4F-406F-BFEC-EDF8297D3F0F}" srcOrd="0" destOrd="0" presId="urn:microsoft.com/office/officeart/2005/8/layout/hProcess10"/>
    <dgm:cxn modelId="{F2346E05-A29B-467B-982E-5F74B8638405}" type="presParOf" srcId="{74774EC1-7724-474C-B2A4-3B94F48378FB}" destId="{3BEF0E08-EBF3-4448-BE39-EE8D1A46FFE7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1DE2AE-35B5-4B3F-B67B-F8C49C77932D}">
      <dsp:nvSpPr>
        <dsp:cNvPr id="0" name=""/>
        <dsp:cNvSpPr/>
      </dsp:nvSpPr>
      <dsp:spPr>
        <a:xfrm>
          <a:off x="263065" y="1361720"/>
          <a:ext cx="916818" cy="7560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C8E109-350B-4585-89FD-7079948ED8B7}">
      <dsp:nvSpPr>
        <dsp:cNvPr id="0" name=""/>
        <dsp:cNvSpPr/>
      </dsp:nvSpPr>
      <dsp:spPr>
        <a:xfrm>
          <a:off x="2393" y="2190283"/>
          <a:ext cx="1573450" cy="15734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Introduction to Stata</a:t>
          </a:r>
        </a:p>
      </dsp:txBody>
      <dsp:txXfrm>
        <a:off x="48478" y="2236368"/>
        <a:ext cx="1481280" cy="1481280"/>
      </dsp:txXfrm>
    </dsp:sp>
    <dsp:sp modelId="{237A3609-2487-4D22-A806-10CCBF10B91E}">
      <dsp:nvSpPr>
        <dsp:cNvPr id="0" name=""/>
        <dsp:cNvSpPr/>
      </dsp:nvSpPr>
      <dsp:spPr>
        <a:xfrm>
          <a:off x="1605982" y="1550686"/>
          <a:ext cx="426098" cy="3780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605982" y="1626302"/>
        <a:ext cx="312675" cy="226846"/>
      </dsp:txXfrm>
    </dsp:sp>
    <dsp:sp modelId="{F034C0DD-7811-4705-AD64-F09837C56EAC}">
      <dsp:nvSpPr>
        <dsp:cNvPr id="0" name=""/>
        <dsp:cNvSpPr/>
      </dsp:nvSpPr>
      <dsp:spPr>
        <a:xfrm>
          <a:off x="2397307" y="1361720"/>
          <a:ext cx="916818" cy="7560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D4D15-0EA0-4F37-AA42-49E9CD3521A6}">
      <dsp:nvSpPr>
        <dsp:cNvPr id="0" name=""/>
        <dsp:cNvSpPr/>
      </dsp:nvSpPr>
      <dsp:spPr>
        <a:xfrm>
          <a:off x="2185647" y="2190283"/>
          <a:ext cx="1573450" cy="15734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Cleaning &amp; Tidying</a:t>
          </a:r>
        </a:p>
      </dsp:txBody>
      <dsp:txXfrm>
        <a:off x="2231732" y="2236368"/>
        <a:ext cx="1481280" cy="1481280"/>
      </dsp:txXfrm>
    </dsp:sp>
    <dsp:sp modelId="{73FF78C4-CD5B-4438-8A5A-D0D4007C24B6}">
      <dsp:nvSpPr>
        <dsp:cNvPr id="0" name=""/>
        <dsp:cNvSpPr/>
      </dsp:nvSpPr>
      <dsp:spPr>
        <a:xfrm>
          <a:off x="3757377" y="1550686"/>
          <a:ext cx="443252" cy="3780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757377" y="1626302"/>
        <a:ext cx="329829" cy="226846"/>
      </dsp:txXfrm>
    </dsp:sp>
    <dsp:sp modelId="{0B33FF0F-8E1A-4196-B1AA-321D9649A676}">
      <dsp:nvSpPr>
        <dsp:cNvPr id="0" name=""/>
        <dsp:cNvSpPr/>
      </dsp:nvSpPr>
      <dsp:spPr>
        <a:xfrm>
          <a:off x="4580561" y="1361720"/>
          <a:ext cx="916818" cy="7560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779C51-4DA4-4923-8579-B85FD117348B}">
      <dsp:nvSpPr>
        <dsp:cNvPr id="0" name=""/>
        <dsp:cNvSpPr/>
      </dsp:nvSpPr>
      <dsp:spPr>
        <a:xfrm>
          <a:off x="4368901" y="2190283"/>
          <a:ext cx="1573450" cy="15734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Descriptive Analysis with tables</a:t>
          </a:r>
        </a:p>
      </dsp:txBody>
      <dsp:txXfrm>
        <a:off x="4414986" y="2236368"/>
        <a:ext cx="1481280" cy="1481280"/>
      </dsp:txXfrm>
    </dsp:sp>
    <dsp:sp modelId="{462702D6-5E4C-4D7A-AB4B-9D1F11E0B1A7}">
      <dsp:nvSpPr>
        <dsp:cNvPr id="0" name=""/>
        <dsp:cNvSpPr/>
      </dsp:nvSpPr>
      <dsp:spPr>
        <a:xfrm>
          <a:off x="5940632" y="1550686"/>
          <a:ext cx="443252" cy="3780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940632" y="1626302"/>
        <a:ext cx="329829" cy="226846"/>
      </dsp:txXfrm>
    </dsp:sp>
    <dsp:sp modelId="{A20277FC-CB4F-406F-BFEC-EDF8297D3F0F}">
      <dsp:nvSpPr>
        <dsp:cNvPr id="0" name=""/>
        <dsp:cNvSpPr/>
      </dsp:nvSpPr>
      <dsp:spPr>
        <a:xfrm>
          <a:off x="6763815" y="1361720"/>
          <a:ext cx="916818" cy="7560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EF0E08-EBF3-4448-BE39-EE8D1A46FFE7}">
      <dsp:nvSpPr>
        <dsp:cNvPr id="0" name=""/>
        <dsp:cNvSpPr/>
      </dsp:nvSpPr>
      <dsp:spPr>
        <a:xfrm>
          <a:off x="6552156" y="2190283"/>
          <a:ext cx="1573450" cy="15734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Descriptive Analysis with graphs</a:t>
          </a:r>
        </a:p>
      </dsp:txBody>
      <dsp:txXfrm>
        <a:off x="6598241" y="2236368"/>
        <a:ext cx="1481280" cy="14812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1DE2AE-35B5-4B3F-B67B-F8C49C77932D}">
      <dsp:nvSpPr>
        <dsp:cNvPr id="0" name=""/>
        <dsp:cNvSpPr/>
      </dsp:nvSpPr>
      <dsp:spPr>
        <a:xfrm>
          <a:off x="263065" y="1361720"/>
          <a:ext cx="916818" cy="7560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C8E109-350B-4585-89FD-7079948ED8B7}">
      <dsp:nvSpPr>
        <dsp:cNvPr id="0" name=""/>
        <dsp:cNvSpPr/>
      </dsp:nvSpPr>
      <dsp:spPr>
        <a:xfrm>
          <a:off x="2393" y="2190283"/>
          <a:ext cx="1573450" cy="1573450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Introduction to Stata</a:t>
          </a:r>
        </a:p>
      </dsp:txBody>
      <dsp:txXfrm>
        <a:off x="48478" y="2236368"/>
        <a:ext cx="1481280" cy="1481280"/>
      </dsp:txXfrm>
    </dsp:sp>
    <dsp:sp modelId="{237A3609-2487-4D22-A806-10CCBF10B91E}">
      <dsp:nvSpPr>
        <dsp:cNvPr id="0" name=""/>
        <dsp:cNvSpPr/>
      </dsp:nvSpPr>
      <dsp:spPr>
        <a:xfrm>
          <a:off x="1605982" y="1550686"/>
          <a:ext cx="426098" cy="3780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605982" y="1626302"/>
        <a:ext cx="312675" cy="226846"/>
      </dsp:txXfrm>
    </dsp:sp>
    <dsp:sp modelId="{F034C0DD-7811-4705-AD64-F09837C56EAC}">
      <dsp:nvSpPr>
        <dsp:cNvPr id="0" name=""/>
        <dsp:cNvSpPr/>
      </dsp:nvSpPr>
      <dsp:spPr>
        <a:xfrm>
          <a:off x="2397307" y="1361720"/>
          <a:ext cx="916818" cy="7560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D4D15-0EA0-4F37-AA42-49E9CD3521A6}">
      <dsp:nvSpPr>
        <dsp:cNvPr id="0" name=""/>
        <dsp:cNvSpPr/>
      </dsp:nvSpPr>
      <dsp:spPr>
        <a:xfrm>
          <a:off x="2185647" y="2190283"/>
          <a:ext cx="1573450" cy="1573450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Cleaning &amp; Tidying</a:t>
          </a:r>
        </a:p>
      </dsp:txBody>
      <dsp:txXfrm>
        <a:off x="2231732" y="2236368"/>
        <a:ext cx="1481280" cy="1481280"/>
      </dsp:txXfrm>
    </dsp:sp>
    <dsp:sp modelId="{73FF78C4-CD5B-4438-8A5A-D0D4007C24B6}">
      <dsp:nvSpPr>
        <dsp:cNvPr id="0" name=""/>
        <dsp:cNvSpPr/>
      </dsp:nvSpPr>
      <dsp:spPr>
        <a:xfrm>
          <a:off x="3757377" y="1550686"/>
          <a:ext cx="443252" cy="3780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757377" y="1626302"/>
        <a:ext cx="329829" cy="226846"/>
      </dsp:txXfrm>
    </dsp:sp>
    <dsp:sp modelId="{0B33FF0F-8E1A-4196-B1AA-321D9649A676}">
      <dsp:nvSpPr>
        <dsp:cNvPr id="0" name=""/>
        <dsp:cNvSpPr/>
      </dsp:nvSpPr>
      <dsp:spPr>
        <a:xfrm>
          <a:off x="4580561" y="1361720"/>
          <a:ext cx="916818" cy="7560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779C51-4DA4-4923-8579-B85FD117348B}">
      <dsp:nvSpPr>
        <dsp:cNvPr id="0" name=""/>
        <dsp:cNvSpPr/>
      </dsp:nvSpPr>
      <dsp:spPr>
        <a:xfrm>
          <a:off x="4368901" y="2190283"/>
          <a:ext cx="1573450" cy="1573450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Descriptive Analysis with tables</a:t>
          </a:r>
        </a:p>
      </dsp:txBody>
      <dsp:txXfrm>
        <a:off x="4414986" y="2236368"/>
        <a:ext cx="1481280" cy="1481280"/>
      </dsp:txXfrm>
    </dsp:sp>
    <dsp:sp modelId="{462702D6-5E4C-4D7A-AB4B-9D1F11E0B1A7}">
      <dsp:nvSpPr>
        <dsp:cNvPr id="0" name=""/>
        <dsp:cNvSpPr/>
      </dsp:nvSpPr>
      <dsp:spPr>
        <a:xfrm>
          <a:off x="5940632" y="1550686"/>
          <a:ext cx="443252" cy="3780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940632" y="1626302"/>
        <a:ext cx="329829" cy="226846"/>
      </dsp:txXfrm>
    </dsp:sp>
    <dsp:sp modelId="{A20277FC-CB4F-406F-BFEC-EDF8297D3F0F}">
      <dsp:nvSpPr>
        <dsp:cNvPr id="0" name=""/>
        <dsp:cNvSpPr/>
      </dsp:nvSpPr>
      <dsp:spPr>
        <a:xfrm>
          <a:off x="6763815" y="1361720"/>
          <a:ext cx="916818" cy="7560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EF0E08-EBF3-4448-BE39-EE8D1A46FFE7}">
      <dsp:nvSpPr>
        <dsp:cNvPr id="0" name=""/>
        <dsp:cNvSpPr/>
      </dsp:nvSpPr>
      <dsp:spPr>
        <a:xfrm>
          <a:off x="6552156" y="2190283"/>
          <a:ext cx="1573450" cy="15734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Descriptive Analysis with graphs</a:t>
          </a:r>
        </a:p>
      </dsp:txBody>
      <dsp:txXfrm>
        <a:off x="6598241" y="2236368"/>
        <a:ext cx="1481280" cy="1481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017CCF1-E384-D8EF-32C9-0FDCC1CACA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127" y="4478605"/>
            <a:ext cx="9144000" cy="475537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1" name="Group 12">
            <a:extLst>
              <a:ext uri="{FF2B5EF4-FFF2-40B4-BE49-F238E27FC236}">
                <a16:creationId xmlns:a16="http://schemas.microsoft.com/office/drawing/2014/main" id="{274B1793-E755-7FFE-3D09-5F12D5AF424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1" y="1149716"/>
            <a:ext cx="2260601" cy="771646"/>
            <a:chOff x="346946" y="0"/>
            <a:chExt cx="2735764" cy="206121"/>
          </a:xfrm>
          <a:solidFill>
            <a:schemeClr val="accent4"/>
          </a:solidFill>
        </p:grpSpPr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EBB48E5F-CFCA-908D-1A28-0EF36589EDFA}"/>
                </a:ext>
              </a:extLst>
            </p:cNvPr>
            <p:cNvSpPr/>
            <p:nvPr/>
          </p:nvSpPr>
          <p:spPr>
            <a:xfrm>
              <a:off x="346946" y="0"/>
              <a:ext cx="2735764" cy="206121"/>
            </a:xfrm>
            <a:custGeom>
              <a:avLst/>
              <a:gdLst/>
              <a:ahLst/>
              <a:cxnLst/>
              <a:rect l="l" t="t" r="r" b="b"/>
              <a:pathLst>
                <a:path w="3314700" h="206121">
                  <a:moveTo>
                    <a:pt x="0" y="0"/>
                  </a:moveTo>
                  <a:lnTo>
                    <a:pt x="3314700" y="0"/>
                  </a:lnTo>
                  <a:lnTo>
                    <a:pt x="3314700" y="206121"/>
                  </a:lnTo>
                  <a:lnTo>
                    <a:pt x="0" y="206121"/>
                  </a:lnTo>
                  <a:close/>
                </a:path>
              </a:pathLst>
            </a:custGeom>
            <a:grpFill/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ource Sans Pro" panose="020B0503030403020204" pitchFamily="34" charset="0"/>
                  <a:ea typeface="Lato Bold" panose="020F0502020204030203" pitchFamily="34" charset="0"/>
                  <a:cs typeface="Lato Bold" panose="020F0502020204030203" pitchFamily="34" charset="0"/>
                </a:rPr>
                <a:t> DIME</a:t>
              </a:r>
            </a:p>
          </p:txBody>
        </p:sp>
      </p:grpSp>
      <p:grpSp>
        <p:nvGrpSpPr>
          <p:cNvPr id="16" name="Group 10">
            <a:extLst>
              <a:ext uri="{FF2B5EF4-FFF2-40B4-BE49-F238E27FC236}">
                <a16:creationId xmlns:a16="http://schemas.microsoft.com/office/drawing/2014/main" id="{9F3FA5C4-2D9E-77AC-E3A0-B9ADE9CB00D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2" y="2122931"/>
            <a:ext cx="12308115" cy="1942469"/>
            <a:chOff x="0" y="0"/>
            <a:chExt cx="7772400" cy="1409700"/>
          </a:xfrm>
        </p:grpSpPr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48CCA60-FDDD-FDBE-3E29-605A5A9D36FE}"/>
                </a:ext>
              </a:extLst>
            </p:cNvPr>
            <p:cNvSpPr/>
            <p:nvPr/>
          </p:nvSpPr>
          <p:spPr>
            <a:xfrm>
              <a:off x="0" y="0"/>
              <a:ext cx="7772400" cy="1409700"/>
            </a:xfrm>
            <a:custGeom>
              <a:avLst/>
              <a:gdLst/>
              <a:ahLst/>
              <a:cxnLst/>
              <a:rect l="l" t="t" r="r" b="b"/>
              <a:pathLst>
                <a:path w="7772400" h="1409700">
                  <a:moveTo>
                    <a:pt x="0" y="0"/>
                  </a:moveTo>
                  <a:lnTo>
                    <a:pt x="0" y="1409700"/>
                  </a:lnTo>
                  <a:lnTo>
                    <a:pt x="7772400" y="140970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chemeClr val="accent1"/>
            </a:solidFill>
          </p:spPr>
        </p:sp>
      </p:grpSp>
      <p:sp>
        <p:nvSpPr>
          <p:cNvPr id="19" name="AutoShape 18">
            <a:extLst>
              <a:ext uri="{FF2B5EF4-FFF2-40B4-BE49-F238E27FC236}">
                <a16:creationId xmlns:a16="http://schemas.microsoft.com/office/drawing/2014/main" id="{67C96BC7-9E7A-4F13-9B8A-AA7657035C2D}"/>
              </a:ext>
            </a:extLst>
          </p:cNvPr>
          <p:cNvSpPr/>
          <p:nvPr userDrawn="1"/>
        </p:nvSpPr>
        <p:spPr>
          <a:xfrm rot="-5046339">
            <a:off x="9199179" y="3115147"/>
            <a:ext cx="2533984" cy="146952"/>
          </a:xfrm>
          <a:prstGeom prst="line">
            <a:avLst/>
          </a:prstGeom>
          <a:ln w="1238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E8EB18-D49C-48B5-1901-274556F111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0623547" y="2247336"/>
            <a:ext cx="1497870" cy="16281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D3699C-5828-770F-FB68-A2BDD7685F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5015" y="2385941"/>
            <a:ext cx="8519214" cy="138906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SUBHEADER</a:t>
            </a:r>
          </a:p>
        </p:txBody>
      </p:sp>
      <p:sp>
        <p:nvSpPr>
          <p:cNvPr id="4" name="AutoShape 18">
            <a:extLst>
              <a:ext uri="{FF2B5EF4-FFF2-40B4-BE49-F238E27FC236}">
                <a16:creationId xmlns:a16="http://schemas.microsoft.com/office/drawing/2014/main" id="{F296E091-BA1B-F02B-B826-B8E1183FE9A5}"/>
              </a:ext>
            </a:extLst>
          </p:cNvPr>
          <p:cNvSpPr/>
          <p:nvPr userDrawn="1"/>
        </p:nvSpPr>
        <p:spPr>
          <a:xfrm rot="-5046339">
            <a:off x="7259053" y="3137291"/>
            <a:ext cx="2533984" cy="146952"/>
          </a:xfrm>
          <a:prstGeom prst="line">
            <a:avLst/>
          </a:prstGeom>
          <a:ln w="1238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6" descr="A person standing next to a person at a desk&#10;&#10;Description automatically generated with low confidence">
            <a:extLst>
              <a:ext uri="{FF2B5EF4-FFF2-40B4-BE49-F238E27FC236}">
                <a16:creationId xmlns:a16="http://schemas.microsoft.com/office/drawing/2014/main" id="{EE795B10-C0D3-C316-6B0F-35EFB3A978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102" y="2302835"/>
            <a:ext cx="1580868" cy="1580868"/>
          </a:xfrm>
          <a:prstGeom prst="rect">
            <a:avLst/>
          </a:prstGeom>
        </p:spPr>
      </p:pic>
      <p:sp>
        <p:nvSpPr>
          <p:cNvPr id="5" name="Freeform 3">
            <a:extLst>
              <a:ext uri="{FF2B5EF4-FFF2-40B4-BE49-F238E27FC236}">
                <a16:creationId xmlns:a16="http://schemas.microsoft.com/office/drawing/2014/main" id="{325598D1-24F6-0504-F5B2-792E598333BA}"/>
              </a:ext>
            </a:extLst>
          </p:cNvPr>
          <p:cNvSpPr/>
          <p:nvPr userDrawn="1"/>
        </p:nvSpPr>
        <p:spPr>
          <a:xfrm>
            <a:off x="7867627" y="6012521"/>
            <a:ext cx="2743200" cy="687658"/>
          </a:xfrm>
          <a:custGeom>
            <a:avLst/>
            <a:gdLst/>
            <a:ahLst/>
            <a:cxnLst/>
            <a:rect l="l" t="t" r="r" b="b"/>
            <a:pathLst>
              <a:path w="3709192" h="931007">
                <a:moveTo>
                  <a:pt x="0" y="0"/>
                </a:moveTo>
                <a:lnTo>
                  <a:pt x="3709192" y="0"/>
                </a:lnTo>
                <a:lnTo>
                  <a:pt x="3709192" y="931007"/>
                </a:lnTo>
                <a:lnTo>
                  <a:pt x="0" y="9310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21">
            <a:extLst>
              <a:ext uri="{FF2B5EF4-FFF2-40B4-BE49-F238E27FC236}">
                <a16:creationId xmlns:a16="http://schemas.microsoft.com/office/drawing/2014/main" id="{CD87B646-2C45-71AD-B932-CE689F0864DE}"/>
              </a:ext>
            </a:extLst>
          </p:cNvPr>
          <p:cNvSpPr/>
          <p:nvPr userDrawn="1"/>
        </p:nvSpPr>
        <p:spPr>
          <a:xfrm>
            <a:off x="10797467" y="5917322"/>
            <a:ext cx="1296816" cy="855611"/>
          </a:xfrm>
          <a:custGeom>
            <a:avLst/>
            <a:gdLst/>
            <a:ahLst/>
            <a:cxnLst/>
            <a:rect l="l" t="t" r="r" b="b"/>
            <a:pathLst>
              <a:path w="2301307" h="1662947">
                <a:moveTo>
                  <a:pt x="0" y="0"/>
                </a:moveTo>
                <a:lnTo>
                  <a:pt x="2301307" y="0"/>
                </a:lnTo>
                <a:lnTo>
                  <a:pt x="2301307" y="1662947"/>
                </a:lnTo>
                <a:lnTo>
                  <a:pt x="0" y="16629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231" r="-14231"/>
            </a:stretch>
          </a:blipFill>
        </p:spPr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6EDC905-9B43-BA14-11F4-C9B15BC80756}"/>
              </a:ext>
            </a:extLst>
          </p:cNvPr>
          <p:cNvSpPr txBox="1"/>
          <p:nvPr userDrawn="1"/>
        </p:nvSpPr>
        <p:spPr>
          <a:xfrm>
            <a:off x="11033256" y="271009"/>
            <a:ext cx="1158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B788C6"/>
                </a:solidFill>
                <a:effectLst/>
                <a:uLnTx/>
                <a:uFillTx/>
                <a:latin typeface="Lato Bold" panose="020F0502020204030203"/>
                <a:ea typeface="Lato" panose="020F0502020204030203" pitchFamily="34" charset="0"/>
                <a:cs typeface="Lato" panose="020F0502020204030203" pitchFamily="34" charset="0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915167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606A6-2228-E48B-8386-1C19864A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C09244-600F-E53B-A2FF-E9FBEC74F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75A2-5B4D-BB93-6D2F-41794D08D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5D036-39E4-AE3B-D978-00CA88439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F53E8-812A-ED06-82CE-644E44A35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635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B9E51D-E83E-B089-45D4-58483830D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CF5B7A-D5D8-5521-1D91-8C16C18AE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A2912-A029-DF20-2CC5-E8C027511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6AF90-E676-E19E-1DA5-22E89E0D0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40C5-85BB-01CB-F7C7-6470D26BF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899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">
            <a:extLst>
              <a:ext uri="{FF2B5EF4-FFF2-40B4-BE49-F238E27FC236}">
                <a16:creationId xmlns:a16="http://schemas.microsoft.com/office/drawing/2014/main" id="{B4DFC75C-46A1-04F0-2B9A-04FED0C9A044}"/>
              </a:ext>
            </a:extLst>
          </p:cNvPr>
          <p:cNvSpPr txBox="1"/>
          <p:nvPr userDrawn="1"/>
        </p:nvSpPr>
        <p:spPr>
          <a:xfrm>
            <a:off x="569344" y="2528754"/>
            <a:ext cx="5451895" cy="900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99" b="0" i="0" u="none" strike="noStrike" kern="1200" cap="none" spc="10" normalizeH="0" baseline="0" noProof="0" dirty="0">
                <a:ln>
                  <a:noFill/>
                </a:ln>
                <a:solidFill>
                  <a:srgbClr val="892C90"/>
                </a:solidFill>
                <a:effectLst/>
                <a:uLnTx/>
                <a:uFillTx/>
                <a:latin typeface="Lato 2 Bold"/>
                <a:ea typeface="+mn-ea"/>
                <a:cs typeface="+mn-cs"/>
              </a:rPr>
              <a:t>Thank You!</a:t>
            </a: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E7749051-FFF8-6B1C-EC67-F6A7EF5E977B}"/>
              </a:ext>
            </a:extLst>
          </p:cNvPr>
          <p:cNvSpPr/>
          <p:nvPr userDrawn="1"/>
        </p:nvSpPr>
        <p:spPr>
          <a:xfrm>
            <a:off x="7239001" y="1680098"/>
            <a:ext cx="4114800" cy="3673137"/>
          </a:xfrm>
          <a:custGeom>
            <a:avLst/>
            <a:gdLst/>
            <a:ahLst/>
            <a:cxnLst/>
            <a:rect l="l" t="t" r="r" b="b"/>
            <a:pathLst>
              <a:path w="7665090" h="7147697">
                <a:moveTo>
                  <a:pt x="0" y="0"/>
                </a:moveTo>
                <a:lnTo>
                  <a:pt x="7665090" y="0"/>
                </a:lnTo>
                <a:lnTo>
                  <a:pt x="7665090" y="7147697"/>
                </a:lnTo>
                <a:lnTo>
                  <a:pt x="0" y="71476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007421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SFR-Holding-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91406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6D200E2-C279-1ACE-FB4D-9CA8BC1CD9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8384" y="1128526"/>
            <a:ext cx="3262313" cy="941387"/>
          </a:xfrm>
        </p:spPr>
        <p:txBody>
          <a:bodyPr>
            <a:noAutofit/>
          </a:bodyPr>
          <a:lstStyle>
            <a:lvl1pPr marL="0" indent="0" algn="l">
              <a:buNone/>
              <a:defRPr sz="66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7220C5-7410-8D1D-3E39-8D2DEDCCB985}"/>
              </a:ext>
            </a:extLst>
          </p:cNvPr>
          <p:cNvCxnSpPr/>
          <p:nvPr userDrawn="1"/>
        </p:nvCxnSpPr>
        <p:spPr>
          <a:xfrm>
            <a:off x="898384" y="2711479"/>
            <a:ext cx="3932518" cy="2989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2201D6A-1E41-1E05-1FDA-53A2970B70D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8384" y="3356035"/>
            <a:ext cx="3262313" cy="728792"/>
          </a:xfrm>
        </p:spPr>
        <p:txBody>
          <a:bodyPr>
            <a:noAutofit/>
          </a:bodyPr>
          <a:lstStyle>
            <a:lvl1pPr marL="0" indent="0" algn="l">
              <a:buNone/>
              <a:defRPr sz="48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A647F51-51A5-09E0-CE49-308733B362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8384" y="4297421"/>
            <a:ext cx="3262313" cy="731779"/>
          </a:xfrm>
        </p:spPr>
        <p:txBody>
          <a:bodyPr>
            <a:noAutofit/>
          </a:bodyPr>
          <a:lstStyle>
            <a:lvl1pPr marL="0" indent="0" algn="l">
              <a:buNone/>
              <a:defRPr sz="48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5694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FR-Holding-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0592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6D200E2-C279-1ACE-FB4D-9CA8BC1CD9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8384" y="1128526"/>
            <a:ext cx="3262313" cy="941387"/>
          </a:xfrm>
        </p:spPr>
        <p:txBody>
          <a:bodyPr>
            <a:noAutofit/>
          </a:bodyPr>
          <a:lstStyle>
            <a:lvl1pPr marL="0" indent="0" algn="l">
              <a:buNone/>
              <a:defRPr sz="66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7220C5-7410-8D1D-3E39-8D2DEDCCB985}"/>
              </a:ext>
            </a:extLst>
          </p:cNvPr>
          <p:cNvCxnSpPr/>
          <p:nvPr userDrawn="1"/>
        </p:nvCxnSpPr>
        <p:spPr>
          <a:xfrm>
            <a:off x="898384" y="2711479"/>
            <a:ext cx="3932518" cy="2989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2201D6A-1E41-1E05-1FDA-53A2970B70D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8384" y="3356035"/>
            <a:ext cx="3262313" cy="728792"/>
          </a:xfrm>
        </p:spPr>
        <p:txBody>
          <a:bodyPr>
            <a:noAutofit/>
          </a:bodyPr>
          <a:lstStyle>
            <a:lvl1pPr marL="0" indent="0" algn="l">
              <a:buNone/>
              <a:defRPr sz="48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A647F51-51A5-09E0-CE49-308733B362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8384" y="4297421"/>
            <a:ext cx="3262313" cy="731779"/>
          </a:xfrm>
        </p:spPr>
        <p:txBody>
          <a:bodyPr>
            <a:noAutofit/>
          </a:bodyPr>
          <a:lstStyle>
            <a:lvl1pPr marL="0" indent="0" algn="l">
              <a:buNone/>
              <a:defRPr sz="48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503835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Center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2D8922-2FAE-4C47-464B-EE01172C77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64843" y="1252683"/>
            <a:ext cx="3262313" cy="941387"/>
          </a:xfrm>
        </p:spPr>
        <p:txBody>
          <a:bodyPr>
            <a:noAutofit/>
          </a:bodyPr>
          <a:lstStyle>
            <a:lvl1pPr marL="0" indent="0" algn="ctr">
              <a:buNone/>
              <a:defRPr sz="6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2163BB-28BF-D13F-40F7-ADECCD8F3D69}"/>
              </a:ext>
            </a:extLst>
          </p:cNvPr>
          <p:cNvCxnSpPr/>
          <p:nvPr userDrawn="1"/>
        </p:nvCxnSpPr>
        <p:spPr>
          <a:xfrm>
            <a:off x="4129741" y="2829772"/>
            <a:ext cx="3932518" cy="2989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E082836-95DA-AD9B-6B48-F56CA174EA8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64843" y="3361797"/>
            <a:ext cx="3262313" cy="72879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3F7B43A-732F-0D92-035C-62805F41045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64843" y="4352983"/>
            <a:ext cx="3262313" cy="731779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805056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9480435-E9B5-B828-84D9-11718461199F}"/>
              </a:ext>
            </a:extLst>
          </p:cNvPr>
          <p:cNvSpPr/>
          <p:nvPr userDrawn="1"/>
        </p:nvSpPr>
        <p:spPr>
          <a:xfrm>
            <a:off x="3650045" y="5707345"/>
            <a:ext cx="3733670" cy="937704"/>
          </a:xfrm>
          <a:custGeom>
            <a:avLst/>
            <a:gdLst/>
            <a:ahLst/>
            <a:cxnLst/>
            <a:rect l="l" t="t" r="r" b="b"/>
            <a:pathLst>
              <a:path w="5543091" h="1392136">
                <a:moveTo>
                  <a:pt x="0" y="0"/>
                </a:moveTo>
                <a:lnTo>
                  <a:pt x="5543091" y="0"/>
                </a:lnTo>
                <a:lnTo>
                  <a:pt x="5543091" y="1392136"/>
                </a:lnTo>
                <a:lnTo>
                  <a:pt x="0" y="1392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8" r="-40"/>
            </a:stretch>
          </a:blipFill>
        </p:spPr>
        <p:txBody>
          <a:bodyPr/>
          <a:lstStyle/>
          <a:p>
            <a:endParaRPr lang="en-US">
              <a:latin typeface="Corbel" panose="020B0503020204020204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183768D-61BF-F7D9-86CE-33F6FC56537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5326" y="415741"/>
            <a:ext cx="6041347" cy="712788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6011168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9480435-E9B5-B828-84D9-11718461199F}"/>
              </a:ext>
            </a:extLst>
          </p:cNvPr>
          <p:cNvSpPr/>
          <p:nvPr userDrawn="1"/>
        </p:nvSpPr>
        <p:spPr>
          <a:xfrm>
            <a:off x="3650045" y="5707345"/>
            <a:ext cx="3733670" cy="937704"/>
          </a:xfrm>
          <a:custGeom>
            <a:avLst/>
            <a:gdLst/>
            <a:ahLst/>
            <a:cxnLst/>
            <a:rect l="l" t="t" r="r" b="b"/>
            <a:pathLst>
              <a:path w="5543091" h="1392136">
                <a:moveTo>
                  <a:pt x="0" y="0"/>
                </a:moveTo>
                <a:lnTo>
                  <a:pt x="5543091" y="0"/>
                </a:lnTo>
                <a:lnTo>
                  <a:pt x="5543091" y="1392136"/>
                </a:lnTo>
                <a:lnTo>
                  <a:pt x="0" y="1392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8" r="-40"/>
            </a:stretch>
          </a:blipFill>
        </p:spPr>
        <p:txBody>
          <a:bodyPr/>
          <a:lstStyle/>
          <a:p>
            <a:endParaRPr lang="en-US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971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148BE-D08C-CC80-230F-630432F1E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D8B0A-4EB8-011B-69A1-4A85DC996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AEBC5-4484-3192-416A-5640BC25E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EC8B2-B5F2-3064-2F8B-1AC3DF4F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F225F-9662-1802-6851-40C5DFCAE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1893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F432B41-86BB-F253-1EBA-8456870F953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263775"/>
            <a:ext cx="4840288" cy="444182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0">
                <a:solidFill>
                  <a:schemeClr val="tx1"/>
                </a:solidFill>
                <a:latin typeface="Corbel" panose="020B0503020204020204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3pPr marL="914400" indent="0">
              <a:buNone/>
              <a:defRPr/>
            </a:lvl3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spc="-5" dirty="0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400" spc="-5" dirty="0">
                <a:solidFill>
                  <a:srgbClr val="3F90BE"/>
                </a:solidFill>
                <a:latin typeface="Lato Bold"/>
              </a:rPr>
              <a:t> 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ipsum dolor sit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amet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,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consectetur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adipisicing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elit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, sed do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eiusmod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tempor</a:t>
            </a:r>
            <a:endParaRPr lang="en-US" sz="2400" spc="-5" dirty="0">
              <a:solidFill>
                <a:srgbClr val="000000"/>
              </a:solidFill>
              <a:latin typeface="Lato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400" spc="-5" dirty="0">
                <a:solidFill>
                  <a:srgbClr val="3F90BE"/>
                </a:solidFill>
                <a:latin typeface="Lato Bold"/>
              </a:rPr>
              <a:t> 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ipsum dolor sit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amet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,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consectetur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adipisicing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elit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, sed do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eiusmod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tempor</a:t>
            </a:r>
            <a:endParaRPr lang="en-US" sz="2400" spc="-5" dirty="0">
              <a:solidFill>
                <a:srgbClr val="000000"/>
              </a:solidFill>
              <a:latin typeface="Lato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spc="-5" dirty="0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400" spc="-5" dirty="0">
                <a:solidFill>
                  <a:srgbClr val="3F90BE"/>
                </a:solidFill>
                <a:latin typeface="Lato Bold"/>
              </a:rPr>
              <a:t> 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ipsum dolor sit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amet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,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consectetur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adipisicing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elit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, sed do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eiusmod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tempor</a:t>
            </a:r>
            <a:endParaRPr lang="en-US" sz="2400" spc="-5" dirty="0">
              <a:solidFill>
                <a:srgbClr val="000000"/>
              </a:solidFill>
              <a:latin typeface="Lato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spc="-5" dirty="0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400" spc="-5" dirty="0">
                <a:solidFill>
                  <a:srgbClr val="3F90BE"/>
                </a:solidFill>
                <a:latin typeface="Lato Bold"/>
              </a:rPr>
              <a:t> 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ipsum dolor sit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amet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,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consectetur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adipisicing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elit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, sed do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eiusmod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tempor</a:t>
            </a:r>
            <a:endParaRPr lang="en-US" sz="2400" spc="-5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id="{116EEA35-981C-6696-4227-4CCBCCBA6802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096000" y="2263775"/>
            <a:ext cx="5257800" cy="3694113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2E4C6CE-67B0-0684-3471-E3AB59D949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27757" y="6091276"/>
            <a:ext cx="4773613" cy="365125"/>
          </a:xfrm>
        </p:spPr>
        <p:txBody>
          <a:bodyPr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/>
              <a:t>Fig 1.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73B33D60-446E-81EE-ACF3-C7E8FDE839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5326" y="415741"/>
            <a:ext cx="6041347" cy="712788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9486717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809B4EC-6ABC-57CB-F1EF-89617FBB69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1" y="2036233"/>
            <a:ext cx="4937125" cy="40576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967139F-5F6C-2518-F0DC-7DE5E2B2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676" y="2036233"/>
            <a:ext cx="4937125" cy="40576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A2B37C21-9E4D-87AD-F720-5EDE15E746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5326" y="415741"/>
            <a:ext cx="6041347" cy="712788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41822318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har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659737B2-0F07-741C-0091-DD5CBDCCF85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39222" y="5170796"/>
            <a:ext cx="4354902" cy="111734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>
                <a:latin typeface="Corbel" panose="020B0503020204020204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3pPr marL="914400" indent="0">
              <a:buNone/>
              <a:defRPr/>
            </a:lvl3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spc="-5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400" spc="-5">
                <a:solidFill>
                  <a:srgbClr val="3F90BE"/>
                </a:solidFill>
                <a:latin typeface="Lato Bold"/>
              </a:rPr>
              <a:t> 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ipsum dolor sit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amet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,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consectetur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adipisicing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elit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, sed do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eiusmod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tempor</a:t>
            </a:r>
            <a:endParaRPr lang="en-US" sz="2400" spc="-5">
              <a:solidFill>
                <a:srgbClr val="000000"/>
              </a:solidFill>
              <a:latin typeface="Lato"/>
            </a:endParaRPr>
          </a:p>
          <a:p>
            <a:pPr lvl="0"/>
            <a:endParaRPr lang="en-US"/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A008C7A6-1F6D-6086-D4F4-79B37AECA95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90601" y="5170797"/>
            <a:ext cx="4354902" cy="111734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>
                <a:latin typeface="Corbel" panose="020B0503020204020204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3pPr marL="914400" indent="0">
              <a:buNone/>
              <a:defRPr/>
            </a:lvl3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spc="-5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400" spc="-5">
                <a:solidFill>
                  <a:srgbClr val="3F90BE"/>
                </a:solidFill>
                <a:latin typeface="Lato Bold"/>
              </a:rPr>
              <a:t> 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ipsum dolor sit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amet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,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consectetur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adipisicing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elit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, sed do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eiusmod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tempor</a:t>
            </a:r>
            <a:endParaRPr lang="en-US" sz="2400" spc="-5">
              <a:solidFill>
                <a:srgbClr val="000000"/>
              </a:solidFill>
              <a:latin typeface="Lato"/>
            </a:endParaRPr>
          </a:p>
        </p:txBody>
      </p:sp>
      <p:sp>
        <p:nvSpPr>
          <p:cNvPr id="14" name="Chart Placeholder 13">
            <a:extLst>
              <a:ext uri="{FF2B5EF4-FFF2-40B4-BE49-F238E27FC236}">
                <a16:creationId xmlns:a16="http://schemas.microsoft.com/office/drawing/2014/main" id="{83C584BE-1226-9147-DBCD-743AB5269941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852683" y="1951037"/>
            <a:ext cx="4630738" cy="2955925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5" name="Chart Placeholder 13">
            <a:extLst>
              <a:ext uri="{FF2B5EF4-FFF2-40B4-BE49-F238E27FC236}">
                <a16:creationId xmlns:a16="http://schemas.microsoft.com/office/drawing/2014/main" id="{F00E37BE-032A-03BE-918D-4B0097C92A2B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801304" y="1951037"/>
            <a:ext cx="4630738" cy="2955925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85385CD5-DD52-036F-AAB6-7E500F4069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5326" y="415741"/>
            <a:ext cx="6041347" cy="712788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2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42571840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Blue Text Bo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hart Placeholder 15">
            <a:extLst>
              <a:ext uri="{FF2B5EF4-FFF2-40B4-BE49-F238E27FC236}">
                <a16:creationId xmlns:a16="http://schemas.microsoft.com/office/drawing/2014/main" id="{1E426B9E-D2D9-20B7-1414-83C8BA5568E0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15926" y="2216286"/>
            <a:ext cx="7246937" cy="3725862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70F39F4-DABB-86E8-143D-7CBAA28E8B5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116886" y="2749550"/>
            <a:ext cx="3659188" cy="1019175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023856"/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/>
              <a:t>Lorem Ipsum Dolor set</a:t>
            </a:r>
          </a:p>
        </p:txBody>
      </p:sp>
      <p:sp>
        <p:nvSpPr>
          <p:cNvPr id="25" name="Content Placeholder 12">
            <a:extLst>
              <a:ext uri="{FF2B5EF4-FFF2-40B4-BE49-F238E27FC236}">
                <a16:creationId xmlns:a16="http://schemas.microsoft.com/office/drawing/2014/main" id="{C73A3254-D3EE-3359-DBE7-397DF6AA7FE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16885" y="3978116"/>
            <a:ext cx="3659189" cy="81845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>
                <a:latin typeface="Corbel" panose="020B0503020204020204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3pPr marL="914400" indent="0">
              <a:buNone/>
              <a:defRPr/>
            </a:lvl3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spc="-5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400" spc="-5">
                <a:solidFill>
                  <a:srgbClr val="3F90BE"/>
                </a:solidFill>
                <a:latin typeface="Lato Bold"/>
              </a:rPr>
              <a:t> 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ipsum dolor sit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amet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,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consectetur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adipisicing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elit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, sed do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eiusmod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tempor</a:t>
            </a:r>
            <a:endParaRPr lang="en-US" sz="2400" spc="-5">
              <a:solidFill>
                <a:srgbClr val="000000"/>
              </a:solidFill>
              <a:latin typeface="Lato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400" spc="-5">
              <a:solidFill>
                <a:srgbClr val="000000"/>
              </a:solidFill>
              <a:latin typeface="Lato"/>
            </a:endParaRPr>
          </a:p>
          <a:p>
            <a:pPr lvl="0"/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E1A5D81-D9AF-2405-B10F-A5CB9FDFC6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5326" y="415741"/>
            <a:ext cx="6041347" cy="712788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17692450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E7282-6563-BD57-A4BC-1D6616F1A7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44954"/>
            <a:ext cx="5181600" cy="3833019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2pPr>
              <a:defRPr>
                <a:latin typeface="Corbel" panose="020B0503020204020204" pitchFamily="34" charset="0"/>
              </a:defRPr>
            </a:lvl2pPr>
            <a:lvl3pPr>
              <a:defRPr>
                <a:latin typeface="Corbel" panose="020B0503020204020204" pitchFamily="34" charset="0"/>
              </a:defRPr>
            </a:lvl3pPr>
            <a:lvl4pPr>
              <a:defRPr>
                <a:latin typeface="Corbel" panose="020B0503020204020204" pitchFamily="34" charset="0"/>
              </a:defRPr>
            </a:lvl4pPr>
            <a:lvl5pPr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2F22E9-8962-FCF5-8FFB-F71D13CB82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144953"/>
            <a:ext cx="5181600" cy="3833019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2pPr>
              <a:defRPr>
                <a:latin typeface="Corbel" panose="020B0503020204020204" pitchFamily="34" charset="0"/>
              </a:defRPr>
            </a:lvl2pPr>
            <a:lvl3pPr>
              <a:defRPr>
                <a:latin typeface="Corbel" panose="020B0503020204020204" pitchFamily="34" charset="0"/>
              </a:defRPr>
            </a:lvl3pPr>
            <a:lvl4pPr>
              <a:defRPr>
                <a:latin typeface="Corbel" panose="020B0503020204020204" pitchFamily="34" charset="0"/>
              </a:defRPr>
            </a:lvl4pPr>
            <a:lvl5pPr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DF507CC0-D0E6-769C-E2A6-66CB2BBA89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5326" y="415741"/>
            <a:ext cx="6041347" cy="712788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747730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Page Blue Bo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545C7EA1-3E7B-E0B2-67FD-BF2B577E6C9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4505509"/>
            <a:ext cx="10515600" cy="193675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 algn="l">
              <a:buFontTx/>
              <a:buNone/>
              <a:defRPr b="0">
                <a:solidFill>
                  <a:srgbClr val="023856"/>
                </a:solidFill>
                <a:latin typeface="Corbel" panose="020B0503020204020204" pitchFamily="34" charset="0"/>
              </a:defRPr>
            </a:lvl1pPr>
          </a:lstStyle>
          <a:p>
            <a:pPr algn="l">
              <a:lnSpc>
                <a:spcPts val="3779"/>
              </a:lnSpc>
            </a:pPr>
            <a:r>
              <a:rPr lang="en-US" sz="2800" spc="-18" dirty="0">
                <a:solidFill>
                  <a:srgbClr val="023856"/>
                </a:solidFill>
                <a:latin typeface="Lato Bold"/>
              </a:rPr>
              <a:t>Lorem ipsum</a:t>
            </a:r>
            <a:r>
              <a:rPr lang="en-US" sz="2800" spc="-18" dirty="0">
                <a:solidFill>
                  <a:srgbClr val="3F90BE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adipisicing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elit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, sed do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eiusmod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tempor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incididunt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ut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labore et dolore magna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aliqua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. Ut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enim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ad minim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veniam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,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quis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nostrud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exercitation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ullamco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laboris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nisi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ut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aliquip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ex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ea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commodo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consequat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. </a:t>
            </a:r>
          </a:p>
        </p:txBody>
      </p:sp>
      <p:sp>
        <p:nvSpPr>
          <p:cNvPr id="15" name="Table Placeholder 14">
            <a:extLst>
              <a:ext uri="{FF2B5EF4-FFF2-40B4-BE49-F238E27FC236}">
                <a16:creationId xmlns:a16="http://schemas.microsoft.com/office/drawing/2014/main" id="{3DB67307-BDDE-BCA8-81CC-499CFCF7047C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838200" y="1888808"/>
            <a:ext cx="10515600" cy="2421520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74E11498-FD17-7E53-272F-ED19B8ACA37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75326" y="415741"/>
            <a:ext cx="6041347" cy="712788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12348437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le Placeholder 14">
            <a:extLst>
              <a:ext uri="{FF2B5EF4-FFF2-40B4-BE49-F238E27FC236}">
                <a16:creationId xmlns:a16="http://schemas.microsoft.com/office/drawing/2014/main" id="{3DB67307-BDDE-BCA8-81CC-499CFCF7047C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838200" y="1900238"/>
            <a:ext cx="10515600" cy="2421520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89E885-0E6C-7614-2C2B-D508B8910F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4582681"/>
            <a:ext cx="10515600" cy="844260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3pPr marL="914400" indent="0">
              <a:buFont typeface="Arial" panose="020B0604020202020204" pitchFamily="34" charset="0"/>
              <a:buNone/>
              <a:defRPr/>
            </a:lvl3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-6">
                <a:solidFill>
                  <a:srgbClr val="231F20"/>
                </a:solidFill>
                <a:ea typeface="Lato"/>
              </a:rPr>
              <a:t>▪</a:t>
            </a:r>
            <a:r>
              <a:rPr lang="en-US" sz="2000" spc="-6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ipsum dolor sit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amet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,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consectetur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adipisicing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elit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, sed do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eiusmod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tempor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incididunt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ut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labore et dolore magna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aliqua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EB964D6-A3C2-9FFF-A2DE-A902ABE5EB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426941"/>
            <a:ext cx="10515600" cy="1098550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3pPr marL="914400" indent="0">
              <a:buFont typeface="Arial" panose="020B0604020202020204" pitchFamily="34" charset="0"/>
              <a:buNone/>
              <a:defRPr/>
            </a:lvl3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-6">
                <a:solidFill>
                  <a:srgbClr val="231F20"/>
                </a:solidFill>
                <a:ea typeface="Lato"/>
              </a:rPr>
              <a:t>▪</a:t>
            </a:r>
            <a:r>
              <a:rPr lang="en-US" sz="2000" spc="-6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ipsum dolor sit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amet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,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consectetur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adipisicing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elit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, sed do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eiusmod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tempor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incididunt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ut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labore et dolore magna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aliqua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.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DBC5D582-22EE-A35F-F908-74C669BE3D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75326" y="415741"/>
            <a:ext cx="6041347" cy="712788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26442771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545C7EA1-3E7B-E0B2-67FD-BF2B577E6C9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199" y="2263921"/>
            <a:ext cx="10515600" cy="3643230"/>
          </a:xfr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0" indent="0" algn="l">
              <a:buFontTx/>
              <a:buNone/>
              <a:defRPr b="0">
                <a:solidFill>
                  <a:srgbClr val="023856"/>
                </a:solidFill>
                <a:latin typeface="Corbel" panose="020B0503020204020204" pitchFamily="34" charset="0"/>
              </a:defRPr>
            </a:lvl1pPr>
          </a:lstStyle>
          <a:p>
            <a:pPr algn="l">
              <a:lnSpc>
                <a:spcPts val="3779"/>
              </a:lnSpc>
            </a:pPr>
            <a:r>
              <a:rPr lang="en-US" sz="2800" spc="-18" dirty="0">
                <a:solidFill>
                  <a:srgbClr val="023856"/>
                </a:solidFill>
                <a:latin typeface="Lato Bold"/>
              </a:rPr>
              <a:t>Lorem ipsum</a:t>
            </a:r>
            <a:r>
              <a:rPr lang="en-US" sz="2800" spc="-18" dirty="0">
                <a:solidFill>
                  <a:srgbClr val="3F90BE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adipisicing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elit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, sed do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eiusmod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tempor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incididunt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ut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labore et dolore magna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aliqua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. Ut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enim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ad minim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veniam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,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quis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nostrud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exercitation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ullamco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laboris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nisi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ut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aliquip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ex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ea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commodo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consequat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. 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1BD610BF-EE67-135C-3EBF-5D9E8122F7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5326" y="415741"/>
            <a:ext cx="6041347" cy="712788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32634578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55ECE2D-F38C-CC52-CAF9-018494AB2D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2101917"/>
            <a:ext cx="2743200" cy="3948112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C1232DDC-6112-05E5-EE33-FDA7798C5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33800" y="2116720"/>
            <a:ext cx="2743200" cy="3948112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E7378F9-69F8-85CE-DCFE-1E46D53DD8B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29400" y="2116720"/>
            <a:ext cx="4724400" cy="844260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3pPr marL="914400" indent="0">
              <a:buFont typeface="Arial" panose="020B0604020202020204" pitchFamily="34" charset="0"/>
              <a:buNone/>
              <a:defRPr/>
            </a:lvl3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-6">
                <a:solidFill>
                  <a:srgbClr val="231F20"/>
                </a:solidFill>
                <a:ea typeface="Lato"/>
              </a:rPr>
              <a:t>▪</a:t>
            </a:r>
            <a:r>
              <a:rPr lang="en-US" sz="2000" spc="-6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ipsum dolor sit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amet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,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consectetur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adipisicing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elit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, sed do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eiusmod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tempor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incididunt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ut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labore et dolore magna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aliqua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.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26281E3-7CB2-3787-3B9E-93DACDE207D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29400" y="3474891"/>
            <a:ext cx="4724400" cy="844260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3pPr marL="914400" indent="0">
              <a:buFont typeface="Arial" panose="020B0604020202020204" pitchFamily="34" charset="0"/>
              <a:buNone/>
              <a:defRPr/>
            </a:lvl3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-6">
                <a:solidFill>
                  <a:srgbClr val="231F20"/>
                </a:solidFill>
                <a:ea typeface="Lato"/>
              </a:rPr>
              <a:t>▪</a:t>
            </a:r>
            <a:r>
              <a:rPr lang="en-US" sz="2000" spc="-6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ipsum dolor sit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amet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,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consectetur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adipisicing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elit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, sed do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eiusmod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tempor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incididunt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ut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labore et dolore magna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aliqua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.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84BCE82-58CD-F23D-B417-1C037A87C5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29400" y="4833062"/>
            <a:ext cx="4724400" cy="844260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3pPr marL="914400" indent="0">
              <a:buFont typeface="Arial" panose="020B0604020202020204" pitchFamily="34" charset="0"/>
              <a:buNone/>
              <a:defRPr/>
            </a:lvl3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-6">
                <a:solidFill>
                  <a:srgbClr val="231F20"/>
                </a:solidFill>
                <a:ea typeface="Lato"/>
              </a:rPr>
              <a:t>▪</a:t>
            </a:r>
            <a:r>
              <a:rPr lang="en-US" sz="2000" spc="-6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ipsum dolor sit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amet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,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consectetur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adipisicing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elit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, sed do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eiusmod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tempor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incididunt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ut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labore et dolore magna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aliqua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.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66DC685-3651-CE4A-8E82-9BC356BD82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5326" y="415741"/>
            <a:ext cx="6041347" cy="712788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24816313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D8E5C-F4F1-CBA0-E1DD-C153707C61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275911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sz="3200" spc="10" dirty="0">
                <a:solidFill>
                  <a:srgbClr val="023856"/>
                </a:solidFill>
                <a:latin typeface="Lato Bold"/>
              </a:rPr>
              <a:t>Lorem Ipsum Dolor Sit </a:t>
            </a:r>
            <a:r>
              <a:rPr lang="en-US" sz="3200" spc="10" dirty="0" err="1">
                <a:solidFill>
                  <a:srgbClr val="023856"/>
                </a:solidFill>
                <a:latin typeface="Lato Bold"/>
              </a:rPr>
              <a:t>Amet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9C1ED-AFAE-FE2D-1CF9-B508F42B1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806136"/>
            <a:ext cx="6172200" cy="4873625"/>
          </a:xfrm>
        </p:spPr>
        <p:txBody>
          <a:bodyPr/>
          <a:lstStyle>
            <a:lvl1pPr>
              <a:defRPr sz="3200">
                <a:latin typeface="Corbel" panose="020B0503020204020204" pitchFamily="34" charset="0"/>
              </a:defRPr>
            </a:lvl1pPr>
            <a:lvl2pPr>
              <a:defRPr sz="2800">
                <a:latin typeface="Corbel" panose="020B0503020204020204" pitchFamily="34" charset="0"/>
              </a:defRPr>
            </a:lvl2pPr>
            <a:lvl3pPr>
              <a:defRPr sz="2400">
                <a:latin typeface="Corbel" panose="020B0503020204020204" pitchFamily="34" charset="0"/>
              </a:defRPr>
            </a:lvl3pPr>
            <a:lvl4pPr>
              <a:defRPr sz="2000">
                <a:latin typeface="Corbel" panose="020B0503020204020204" pitchFamily="34" charset="0"/>
              </a:defRPr>
            </a:lvl4pPr>
            <a:lvl5pPr>
              <a:defRPr sz="2000">
                <a:latin typeface="Corbel" panose="020B0503020204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991CC-2C04-CF51-2842-EDFBC4DB0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74524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Corbel" panose="020B05030202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3178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0E4F7-990B-DE57-DB13-736E541F4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E8FF3-BB36-B4E6-1AC8-F6AE4A8BB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B86B0-601E-036A-4D0B-765DD0E1F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AB283-ABF9-5255-F00D-0B900A59B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6A1A1-3515-C73F-BCF6-5C8101841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6385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AF248-CFEB-4E8F-3385-D6FDBB3BBF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374268"/>
            <a:ext cx="3932237" cy="1600200"/>
          </a:xfrm>
        </p:spPr>
        <p:txBody>
          <a:bodyPr anchor="b"/>
          <a:lstStyle>
            <a:lvl1pPr>
              <a:defRPr sz="3200">
                <a:latin typeface="Corbel" panose="020B0503020204020204" pitchFamily="34" charset="0"/>
              </a:defRPr>
            </a:lvl1pPr>
          </a:lstStyle>
          <a:p>
            <a:r>
              <a:rPr lang="en-US" sz="3200" spc="10">
                <a:solidFill>
                  <a:srgbClr val="023856"/>
                </a:solidFill>
                <a:latin typeface="Lato Bold"/>
              </a:rPr>
              <a:t>Lorem Ipsum Dolor Sit </a:t>
            </a:r>
            <a:r>
              <a:rPr lang="en-US" sz="3200" spc="10" err="1">
                <a:solidFill>
                  <a:srgbClr val="023856"/>
                </a:solidFill>
                <a:latin typeface="Lato Bold"/>
              </a:rPr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DAB23C-DAC4-6F4B-7715-190E00438E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0012" y="1639759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Corbel" panose="020B0503020204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D762ED-F84E-04E7-A84D-E646418B2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6566"/>
            <a:ext cx="3932237" cy="3482242"/>
          </a:xfrm>
        </p:spPr>
        <p:txBody>
          <a:bodyPr/>
          <a:lstStyle>
            <a:lvl1pPr marL="0" indent="0">
              <a:buNone/>
              <a:defRPr sz="1600">
                <a:latin typeface="Corbel" panose="020B05030202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99710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9217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183768D-61BF-F7D9-86CE-33F6FC56537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007" y="2108507"/>
            <a:ext cx="6041347" cy="712788"/>
          </a:xfrm>
        </p:spPr>
        <p:txBody>
          <a:bodyPr>
            <a:noAutofit/>
          </a:bodyPr>
          <a:lstStyle>
            <a:lvl1pPr marL="0" indent="0">
              <a:buNone/>
              <a:defRPr sz="5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THANK  YOU!</a:t>
            </a:r>
          </a:p>
        </p:txBody>
      </p:sp>
    </p:spTree>
    <p:extLst>
      <p:ext uri="{BB962C8B-B14F-4D97-AF65-F5344CB8AC3E}">
        <p14:creationId xmlns:p14="http://schemas.microsoft.com/office/powerpoint/2010/main" val="881341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36CD9-9409-B71B-EA57-18D608449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2A227-D579-E48E-BAA9-5D0D781769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ABECFE-DC24-58F9-69AC-2F8DC07BE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531CE6-19B9-6EDB-8907-00637891A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957610-1123-D33F-D975-D36171C4B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86DD23-F6C4-A61E-1BDB-8F1C4C6AA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541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D0901-1556-9C35-DA17-C17811AB1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CA5DE-3298-910B-29D9-30DA667E7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3F6652-AC63-AFCD-2B52-D0B38E7C7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1C5A44-9093-6717-18F7-CED9FD9E6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C51AA8-80B7-B784-E08A-9BE44FBE54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B11650-5D3D-149D-ED09-1D9A87B5A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5EF703-C0AE-6973-5002-C867CE224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982F5F-A65A-7165-541F-A6820B6D1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625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4E7A8-C3E0-7189-CC48-F10052B5D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1FE82C-81A4-0533-FDF0-50D7B09C5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75B851-5E4A-68AA-2058-AEF379CA5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2DBF1-2BDF-5034-CF01-7A91C088F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328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04832B-83BD-F333-FD8E-FCD77C87D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EB763-E02D-148F-8E46-BCEE0E18A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7C3D1-F63E-9D7D-2BFF-CC143F478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435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717AC-234B-BF89-F2A0-17D1C0E2A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50C42-87F0-8F67-0C19-E10D4C192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C7CDF0-ADAC-75C3-A2BA-AE147B7806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686B5E-3828-EBCF-8A07-521F3A259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7AABC6-D5CC-9C6F-EC64-D6F70EA59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46D3C-D313-7E6C-71E8-F86419256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50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3DC0A-A227-4C3C-8083-6E02ECE5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8109F2-DC92-500D-7EF2-E417AC7409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FE604-71B0-07AF-4323-4F126A3EA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FD6718-875D-FB32-827B-6AD3CD710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6330FF-00FA-B825-E078-92B8F5E28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355E9-2634-1015-5ED2-1B5350296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311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79388A-3F4C-9B01-EF07-D3EB722B5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BAC3A-D1F4-7119-A878-0B96A6FD6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35F0F-AAAB-A016-F25D-43B84C763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3C4B1-F98E-88AA-0218-EFAB00CB2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8B38F-1BA4-154D-1A53-9A8148C84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B65C5FF0-CF0A-440A-C5B6-DFDF650B81C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299" y="-11152"/>
            <a:ext cx="3822719" cy="185740"/>
            <a:chOff x="0" y="0"/>
            <a:chExt cx="2778633" cy="73995"/>
          </a:xfrm>
          <a:solidFill>
            <a:schemeClr val="accent3"/>
          </a:solidFill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F3612357-50E5-A9EF-CFFF-ED264CE09BEE}"/>
                </a:ext>
              </a:extLst>
            </p:cNvPr>
            <p:cNvSpPr/>
            <p:nvPr/>
          </p:nvSpPr>
          <p:spPr>
            <a:xfrm>
              <a:off x="0" y="0"/>
              <a:ext cx="2778633" cy="73995"/>
            </a:xfrm>
            <a:custGeom>
              <a:avLst/>
              <a:gdLst/>
              <a:ahLst/>
              <a:cxnLst/>
              <a:rect l="l" t="t" r="r" b="b"/>
              <a:pathLst>
                <a:path w="2778633" h="152400">
                  <a:moveTo>
                    <a:pt x="0" y="0"/>
                  </a:moveTo>
                  <a:lnTo>
                    <a:pt x="0" y="152400"/>
                  </a:lnTo>
                  <a:lnTo>
                    <a:pt x="2778633" y="152400"/>
                  </a:lnTo>
                  <a:lnTo>
                    <a:pt x="2778633" y="0"/>
                  </a:ln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</p:sp>
      </p:grpSp>
      <p:grpSp>
        <p:nvGrpSpPr>
          <p:cNvPr id="13" name="Group 4">
            <a:extLst>
              <a:ext uri="{FF2B5EF4-FFF2-40B4-BE49-F238E27FC236}">
                <a16:creationId xmlns:a16="http://schemas.microsoft.com/office/drawing/2014/main" id="{05C7A4E2-0906-ED7C-2FF7-222D41F148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" y="-11152"/>
            <a:ext cx="8369297" cy="185740"/>
            <a:chOff x="4823883" y="0"/>
            <a:chExt cx="1226531" cy="92085"/>
          </a:xfrm>
          <a:solidFill>
            <a:schemeClr val="accent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0E471DC-5CB1-7DF8-A2B9-07D35AD717ED}"/>
                </a:ext>
              </a:extLst>
            </p:cNvPr>
            <p:cNvSpPr/>
            <p:nvPr/>
          </p:nvSpPr>
          <p:spPr>
            <a:xfrm>
              <a:off x="4823883" y="0"/>
              <a:ext cx="1226531" cy="92085"/>
            </a:xfrm>
            <a:custGeom>
              <a:avLst/>
              <a:gdLst/>
              <a:ahLst/>
              <a:cxnLst/>
              <a:rect l="l" t="t" r="r" b="b"/>
              <a:pathLst>
                <a:path w="6591300" h="152400">
                  <a:moveTo>
                    <a:pt x="0" y="0"/>
                  </a:moveTo>
                  <a:lnTo>
                    <a:pt x="0" y="152400"/>
                  </a:lnTo>
                  <a:lnTo>
                    <a:pt x="6591300" y="152400"/>
                  </a:lnTo>
                  <a:lnTo>
                    <a:pt x="6591300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778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704" r:id="rId13"/>
    <p:sldLayoutId id="214748370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Lato Bold" panose="020F0502020204030203" pitchFamily="34" charset="0"/>
          <a:ea typeface="Lato Bold" panose="020F0502020204030203" pitchFamily="34" charset="0"/>
          <a:cs typeface="Lato Bold" panose="020F050202020403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F70F60-F7A8-3C46-EE8F-9423F8E21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46E85-0AFA-C6E7-DA4B-CEBFA98A6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AD2812-5DE6-9C46-3F72-82136D3FA3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747B0-28F8-48AC-93AD-E49223CFF112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2C746-7A62-1F2B-C5DB-1C43E64E15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3A149-B52E-EE8D-B34B-11ECAF3977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4EF9F-F1B9-4B2C-BBEC-C96098823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77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</a:schemeClr>
          </a:solidFill>
          <a:latin typeface="Lato Bold" panose="020F0502020204030203" pitchFamily="34" charset="0"/>
          <a:ea typeface="Lato Bold" panose="020F0502020204030203" pitchFamily="34" charset="0"/>
          <a:cs typeface="Lato Bold" panose="020F050202020403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</a:schemeClr>
          </a:solidFill>
          <a:latin typeface="Lato Bold" panose="020F0502020204030203" pitchFamily="34" charset="0"/>
          <a:ea typeface="Lato Bold" panose="020F0502020204030203" pitchFamily="34" charset="0"/>
          <a:cs typeface="Lato Bold" panose="020F050202020403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Lato Bold" panose="020F0502020204030203" pitchFamily="34" charset="0"/>
          <a:ea typeface="Lato Bold" panose="020F0502020204030203" pitchFamily="34" charset="0"/>
          <a:cs typeface="Lato Bold" panose="020F050202020403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>
              <a:lumMod val="75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>
              <a:lumMod val="75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>
              <a:lumMod val="75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orldbank.github.io/Stata-IE-Visual-Library" TargetMode="External"/><Relationship Id="rId2" Type="http://schemas.openxmlformats.org/officeDocument/2006/relationships/hyperlink" Target="https://dimewiki.worldbank.org/Stata_Coding_Practices:_Visualiz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mewiki.worldbank.org/Checklist:_Reviewing_Graph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3707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98F7114-EFCE-8A72-ABCD-E5425D075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Graphs in Stata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B0B2F53-7087-8304-5A00-F971B41C3B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graph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graphtype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plots one or more variables on one axis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graph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twoway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plots 2 or more variables on x and y axis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histogram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kdensity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dirty="0"/>
              <a:t>essential distribution commands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9F294D7-C15A-4362-6035-93A0141417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1825625"/>
            <a:ext cx="5181600" cy="1859824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E22B48-96BC-DB1A-D76C-8514FAC2CA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491"/>
          <a:stretch/>
        </p:blipFill>
        <p:spPr>
          <a:xfrm>
            <a:off x="6096000" y="3820386"/>
            <a:ext cx="5257800" cy="154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2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B60F1-E15C-2022-3750-F2DA328F7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Oneway</a:t>
            </a:r>
            <a:r>
              <a:rPr lang="en-US" dirty="0"/>
              <a:t> graph plots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DF19EB4-2754-93E6-5196-B502C43B43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0822" y="2009317"/>
            <a:ext cx="5033772" cy="3653028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399210-09F9-9C90-B78A-144F662B67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37406" y="1963597"/>
            <a:ext cx="5033772" cy="3653028"/>
          </a:xfrm>
        </p:spPr>
      </p:pic>
    </p:spTree>
    <p:extLst>
      <p:ext uri="{BB962C8B-B14F-4D97-AF65-F5344CB8AC3E}">
        <p14:creationId xmlns:p14="http://schemas.microsoft.com/office/powerpoint/2010/main" val="2218584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31828-51F9-D5F2-DA8C-9EAFCC1B2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the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B4A9B-DE9D-68EF-6679-4AA8260DD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Launch Stata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lab4.do </a:t>
            </a:r>
            <a:r>
              <a:rPr lang="en-US" dirty="0"/>
              <a:t>in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Load the clean dataset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173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6E309B-6400-80AF-A611-103C35095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1: Visualize Distributions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F58F2-D438-90A4-7C4D-FA08C08AF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histogram</a:t>
            </a:r>
            <a:r>
              <a:rPr lang="en-US" dirty="0"/>
              <a:t> to explore distribution of number of adults and non-food consumption value</a:t>
            </a:r>
          </a:p>
          <a:p>
            <a:r>
              <a:rPr lang="en-US" dirty="0"/>
              <a:t>How do the distributions differ for these two variables?</a:t>
            </a:r>
          </a:p>
          <a:p>
            <a:pPr lvl="1"/>
            <a:r>
              <a:rPr lang="en-US" dirty="0"/>
              <a:t>What option will you add to make the distribution of number of adults to look better?</a:t>
            </a:r>
          </a:p>
          <a:p>
            <a:r>
              <a:rPr lang="en-US" dirty="0"/>
              <a:t>Create the distributions again but instead of showing density, show the frequency</a:t>
            </a:r>
          </a:p>
          <a:p>
            <a:r>
              <a:rPr lang="en-US" dirty="0"/>
              <a:t>Use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kdensity</a:t>
            </a:r>
            <a:r>
              <a:rPr lang="en-US" dirty="0"/>
              <a:t> to explore the distribution of non-food consumption value</a:t>
            </a:r>
          </a:p>
          <a:p>
            <a:pPr lvl="1"/>
            <a:r>
              <a:rPr lang="en-US" dirty="0"/>
              <a:t>Restrict the values to less than 1000000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292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F451C-9D9C-6C5C-1B71-2CDED8D1F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distributions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D6CE2A-1F39-68DF-A782-294B2A813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834" y="4042102"/>
            <a:ext cx="4132758" cy="2713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44116C-703E-7D72-A416-15A7F752B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835" y="1527717"/>
            <a:ext cx="3670312" cy="24157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593B23-8019-8D63-2FCF-BBA44D695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14918"/>
            <a:ext cx="3923371" cy="25681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CFB70B3-C4F7-9968-72F7-7F3A27EB5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839" y="1529295"/>
            <a:ext cx="3670312" cy="242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63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C3D37-A07F-07D6-9F9B-D9BEF6466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2: Explore 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8A894-F981-F215-D41B-393BAC901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 bar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/>
              <a:t>to explore the area cultivated in acres</a:t>
            </a:r>
          </a:p>
          <a:p>
            <a:pPr lvl="1"/>
            <a:r>
              <a:rPr lang="en-US" dirty="0"/>
              <a:t>What does the graph show?</a:t>
            </a:r>
          </a:p>
          <a:p>
            <a:r>
              <a:rPr lang="en-US" dirty="0"/>
              <a:t>Use the option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over()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/>
              <a:t>to breakdown the bar graph into categories of &lt;&lt;add categorical variable&gt;&gt;</a:t>
            </a:r>
          </a:p>
          <a:p>
            <a:r>
              <a:rPr lang="en-US" dirty="0"/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(stat)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dirty="0"/>
              <a:t> where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stat</a:t>
            </a:r>
            <a:r>
              <a:rPr lang="en-US" dirty="0"/>
              <a:t> represents the statistic to be calculated, to show the median instead of mean of the production value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065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E1743-F94E-43F0-7064-753DC5EF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categorical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2D1D7-BC2E-FD50-FC1E-6DA61FB64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734" y="1825625"/>
            <a:ext cx="5677539" cy="4167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7500E0-61A3-DCA2-CDD1-7B4500E777E5}"/>
              </a:ext>
            </a:extLst>
          </p:cNvPr>
          <p:cNvSpPr txBox="1"/>
          <p:nvPr/>
        </p:nvSpPr>
        <p:spPr>
          <a:xfrm>
            <a:off x="642796" y="2064428"/>
            <a:ext cx="1358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Update screenshot</a:t>
            </a:r>
          </a:p>
        </p:txBody>
      </p:sp>
    </p:spTree>
    <p:extLst>
      <p:ext uri="{BB962C8B-B14F-4D97-AF65-F5344CB8AC3E}">
        <p14:creationId xmlns:p14="http://schemas.microsoft.com/office/powerpoint/2010/main" val="1655478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36076-8F52-9331-0A10-D0213F801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make a figure look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3F0F4-EB46-3FD9-0EB6-084876A52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Figures should </a:t>
            </a:r>
            <a:r>
              <a:rPr lang="en-US" b="1" dirty="0"/>
              <a:t>be self-contained</a:t>
            </a:r>
            <a:r>
              <a:rPr lang="en-US" dirty="0"/>
              <a:t>:</a:t>
            </a:r>
          </a:p>
          <a:p>
            <a:r>
              <a:rPr lang="en-US" dirty="0"/>
              <a:t>Title should be descriptive </a:t>
            </a:r>
          </a:p>
          <a:p>
            <a:r>
              <a:rPr lang="en-US" dirty="0"/>
              <a:t>Axis titles should be informative (should include unit of measure of data)</a:t>
            </a:r>
          </a:p>
          <a:p>
            <a:r>
              <a:rPr lang="en-US" dirty="0"/>
              <a:t>Legend and data labels should identify the symbols or colors used to represent the data in the chart</a:t>
            </a:r>
          </a:p>
          <a:p>
            <a:r>
              <a:rPr lang="en-US" dirty="0"/>
              <a:t>Notes should include all the additional info needed to understand the figure e.g., definition</a:t>
            </a:r>
          </a:p>
        </p:txBody>
      </p:sp>
    </p:spTree>
    <p:extLst>
      <p:ext uri="{BB962C8B-B14F-4D97-AF65-F5344CB8AC3E}">
        <p14:creationId xmlns:p14="http://schemas.microsoft.com/office/powerpoint/2010/main" val="3235490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51ED8-A098-2ABC-73CA-D9D2A8AA3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figure</a:t>
            </a: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74F030BB-9D55-CD14-678C-CB8F53D3C74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37147" y="1825625"/>
            <a:ext cx="101177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47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6B22F-AE71-9C0E-9600-93931825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Components of Stata graphs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FE34644-9F38-5BAB-0E02-9685D6622D5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58491" y="1982379"/>
            <a:ext cx="4234931" cy="3258165"/>
          </a:xfrm>
        </p:spPr>
      </p:pic>
      <p:pic>
        <p:nvPicPr>
          <p:cNvPr id="8" name="object 3">
            <a:extLst>
              <a:ext uri="{FF2B5EF4-FFF2-40B4-BE49-F238E27FC236}">
                <a16:creationId xmlns:a16="http://schemas.microsoft.com/office/drawing/2014/main" id="{11B45E60-467B-E15E-F5EC-756408A32E84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3" cstate="print"/>
          <a:srcRect r="54328"/>
          <a:stretch/>
        </p:blipFill>
        <p:spPr>
          <a:xfrm>
            <a:off x="171605" y="1877876"/>
            <a:ext cx="3982383" cy="36520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29CE6E-303F-7137-74A1-428CA02C45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94" r="13670" b="12512"/>
          <a:stretch/>
        </p:blipFill>
        <p:spPr>
          <a:xfrm>
            <a:off x="8665029" y="1877876"/>
            <a:ext cx="3439886" cy="319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31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342F5A-3EC3-D9FE-285F-F76165632D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8384" y="1690710"/>
            <a:ext cx="7186250" cy="941387"/>
          </a:xfrm>
        </p:spPr>
        <p:txBody>
          <a:bodyPr/>
          <a:lstStyle/>
          <a:p>
            <a:r>
              <a:rPr lang="en-US" sz="4800" dirty="0"/>
              <a:t>Stata: Data Visualizations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E74CC4-A83A-7755-9B84-DA5C70B4DF0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3600" dirty="0"/>
              <a:t>Ankriti Singh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2A0545-59F7-47C9-9679-D20A57CF11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8384" y="3862524"/>
            <a:ext cx="3262313" cy="731779"/>
          </a:xfrm>
        </p:spPr>
        <p:txBody>
          <a:bodyPr/>
          <a:lstStyle/>
          <a:p>
            <a:r>
              <a:rPr lang="en-US" sz="2000" dirty="0"/>
              <a:t>Research Consultant</a:t>
            </a:r>
          </a:p>
        </p:txBody>
      </p:sp>
    </p:spTree>
    <p:extLst>
      <p:ext uri="{BB962C8B-B14F-4D97-AF65-F5344CB8AC3E}">
        <p14:creationId xmlns:p14="http://schemas.microsoft.com/office/powerpoint/2010/main" val="744912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552F70-02E9-B7AC-71EA-D92501D3C207}"/>
              </a:ext>
            </a:extLst>
          </p:cNvPr>
          <p:cNvSpPr txBox="1"/>
          <p:nvPr/>
        </p:nvSpPr>
        <p:spPr>
          <a:xfrm rot="19932010">
            <a:off x="2176357" y="2680749"/>
            <a:ext cx="8444320" cy="18620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To Update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E2075E-E5BB-E19C-554B-BB16EFDF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3: Formatting graphs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686817-6BF3-04F2-CB27-DB2C9CEA1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 bar </a:t>
            </a:r>
            <a:r>
              <a:rPr lang="en-US" dirty="0"/>
              <a:t>to show the average &lt;&lt;add continuous variable&gt;&gt; over &lt;&lt;add categorical </a:t>
            </a:r>
          </a:p>
          <a:p>
            <a:r>
              <a:rPr lang="en-US" dirty="0"/>
              <a:t>Add the title to the graph 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title()</a:t>
            </a:r>
            <a:endParaRPr lang="en-US" dirty="0"/>
          </a:p>
          <a:p>
            <a:r>
              <a:rPr lang="en-US" dirty="0"/>
              <a:t>Add the title to the y-axis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ytitle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/>
          </a:p>
          <a:p>
            <a:r>
              <a:rPr lang="en-US" dirty="0"/>
              <a:t>Add labels to the bars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blabel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/>
          </a:p>
          <a:p>
            <a:r>
              <a:rPr lang="en-US" dirty="0"/>
              <a:t>Change the color of bars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bar(#, color(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/>
          </a:p>
          <a:p>
            <a:r>
              <a:rPr lang="en-US" dirty="0"/>
              <a:t>Change the background color to white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graphregion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(color(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757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BED40-7C9F-10BA-C550-CB890BB65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graphs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8B0E06-DF0B-2428-BB62-8CBC56340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999" y="2064428"/>
            <a:ext cx="5940983" cy="417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875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90741-40CE-9E16-98F2-40A164593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twoway</a:t>
            </a:r>
            <a:r>
              <a:rPr lang="en-US" dirty="0"/>
              <a:t>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46E59-ADCE-F311-0B95-7C4C8107E2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point in the graph represents a combination of y-axis and x-axis</a:t>
            </a:r>
          </a:p>
          <a:p>
            <a:r>
              <a:rPr lang="en-US" dirty="0"/>
              <a:t>This is a scatter plot, but it can be any other type of graph – line, bars, area, etc.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EB4DFD9-37CE-5963-130F-6A6446D408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0028" y="1825625"/>
            <a:ext cx="5033772" cy="365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64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B423FF-DABC-CDC2-C49F-D8B78A9CD0C0}"/>
              </a:ext>
            </a:extLst>
          </p:cNvPr>
          <p:cNvSpPr txBox="1"/>
          <p:nvPr/>
        </p:nvSpPr>
        <p:spPr>
          <a:xfrm rot="19932010">
            <a:off x="2176357" y="2680749"/>
            <a:ext cx="8444320" cy="18620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To Update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DCD0C0-8D1B-5E84-A559-BEFA7159E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4: Explore relationship with Scatter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C6538-1500-37BD-35BD-8B7F0EDA4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twoway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scatter </a:t>
            </a:r>
            <a:r>
              <a:rPr lang="en-US" dirty="0"/>
              <a:t>to explore relationship between xxx and </a:t>
            </a:r>
            <a:r>
              <a:rPr lang="en-US" dirty="0" err="1"/>
              <a:t>yyy</a:t>
            </a:r>
            <a:endParaRPr lang="en-US" dirty="0"/>
          </a:p>
          <a:p>
            <a:pPr lvl="1"/>
            <a:r>
              <a:rPr lang="en-US" dirty="0"/>
              <a:t>How are they related?	</a:t>
            </a:r>
          </a:p>
          <a:p>
            <a:r>
              <a:rPr lang="en-US" dirty="0"/>
              <a:t>Use the options for the command to make the graph self-contained</a:t>
            </a:r>
          </a:p>
          <a:p>
            <a:pPr lvl="1"/>
            <a:r>
              <a:rPr lang="en-US" dirty="0"/>
              <a:t>Add tittles, axis-titles, etc. 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554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42E3-2004-8F5A-5C66-0781C0C86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BDC37-1449-C09D-F464-A4E3D9875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876" y="1925817"/>
            <a:ext cx="5918055" cy="42511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C3C204-4515-BCD1-B530-82BBD9EFD889}"/>
              </a:ext>
            </a:extLst>
          </p:cNvPr>
          <p:cNvSpPr txBox="1"/>
          <p:nvPr/>
        </p:nvSpPr>
        <p:spPr>
          <a:xfrm rot="19932010">
            <a:off x="2176357" y="2680749"/>
            <a:ext cx="8444320" cy="18620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To Update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72A73F-EE16-3D4A-2B5A-994D773FB895}"/>
              </a:ext>
            </a:extLst>
          </p:cNvPr>
          <p:cNvSpPr txBox="1"/>
          <p:nvPr/>
        </p:nvSpPr>
        <p:spPr>
          <a:xfrm>
            <a:off x="642796" y="2064428"/>
            <a:ext cx="1358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Update screenshot</a:t>
            </a:r>
          </a:p>
        </p:txBody>
      </p:sp>
    </p:spTree>
    <p:extLst>
      <p:ext uri="{BB962C8B-B14F-4D97-AF65-F5344CB8AC3E}">
        <p14:creationId xmlns:p14="http://schemas.microsoft.com/office/powerpoint/2010/main" val="2261367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011FA-0FC5-54B9-B364-556D3674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Multiple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twoway</a:t>
            </a:r>
            <a:r>
              <a:rPr lang="en-US" dirty="0"/>
              <a:t> graphs in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72CCD-437E-C85B-FC1D-0D7FA0BE5B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You can add multiple graphs in the same graphs and format the data points to differentiate</a:t>
            </a:r>
          </a:p>
          <a:p>
            <a:r>
              <a:rPr lang="en-US" dirty="0"/>
              <a:t>This graph has 2 types of graphs –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scatter</a:t>
            </a:r>
            <a:r>
              <a:rPr lang="en-US" dirty="0"/>
              <a:t> and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lfit</a:t>
            </a:r>
            <a:r>
              <a:rPr lang="en-US" dirty="0"/>
              <a:t> (linear prediction) for 2 different variables </a:t>
            </a:r>
          </a:p>
          <a:p>
            <a:pPr marL="0" indent="0"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twoway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(type var1 var2, opts)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 (type var3 var4, opts), 	  opts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2AEC2D-EF99-2ABE-DD03-6A25E41AED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6114" y="1825625"/>
            <a:ext cx="5033772" cy="3653028"/>
          </a:xfrm>
        </p:spPr>
      </p:pic>
    </p:spTree>
    <p:extLst>
      <p:ext uri="{BB962C8B-B14F-4D97-AF65-F5344CB8AC3E}">
        <p14:creationId xmlns:p14="http://schemas.microsoft.com/office/powerpoint/2010/main" val="2881176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267E89-E068-A0E6-2E5A-99A1CFA63882}"/>
              </a:ext>
            </a:extLst>
          </p:cNvPr>
          <p:cNvSpPr txBox="1"/>
          <p:nvPr/>
        </p:nvSpPr>
        <p:spPr>
          <a:xfrm rot="19932010">
            <a:off x="2176357" y="2680749"/>
            <a:ext cx="8444320" cy="18620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To Update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274809-6333-C455-AD52-47142843B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5: Multiple </a:t>
            </a:r>
            <a:r>
              <a:rPr lang="en-US" b="1" dirty="0" err="1"/>
              <a:t>twoway</a:t>
            </a:r>
            <a:r>
              <a:rPr lang="en-US" dirty="0"/>
              <a:t>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BD67E-6606-5328-594F-6884AB958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tw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/>
              <a:t>to create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kdensity</a:t>
            </a:r>
            <a:r>
              <a:rPr lang="en-US" dirty="0"/>
              <a:t> curves of &lt;&lt;add continuous variable&gt;&gt; for &lt;add categorical variable&gt;&gt;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tw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kdensity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varname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catvar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== #)	///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kdensity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varname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catvar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== #)	///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kdensity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varname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catvar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== #)</a:t>
            </a:r>
          </a:p>
          <a:p>
            <a:r>
              <a:rPr lang="en-US" dirty="0"/>
              <a:t>Add title, x-axis title, and y-axis title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title(),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xtitle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dirty="0"/>
              <a:t>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ytitle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/>
              <a:t>Label the legend so it indicates the hub names correctly 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legend(order(# “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 …))</a:t>
            </a:r>
          </a:p>
          <a:p>
            <a:pPr lvl="1"/>
            <a:r>
              <a:rPr lang="en-US" dirty="0"/>
              <a:t>Use the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row()</a:t>
            </a:r>
            <a:r>
              <a:rPr lang="en-US" dirty="0"/>
              <a:t>option within legend so the legend appears in one row</a:t>
            </a:r>
          </a:p>
          <a:p>
            <a:r>
              <a:rPr lang="en-US" dirty="0"/>
              <a:t>Change the background color to white</a:t>
            </a:r>
          </a:p>
        </p:txBody>
      </p:sp>
    </p:spTree>
    <p:extLst>
      <p:ext uri="{BB962C8B-B14F-4D97-AF65-F5344CB8AC3E}">
        <p14:creationId xmlns:p14="http://schemas.microsoft.com/office/powerpoint/2010/main" val="3972651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A4F42-7DB5-62A9-4BB4-B3020813D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</a:t>
            </a:r>
            <a:r>
              <a:rPr lang="en-US" dirty="0" err="1"/>
              <a:t>twoway</a:t>
            </a:r>
            <a:r>
              <a:rPr lang="en-US" dirty="0"/>
              <a:t> graphs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5FBB61-EE97-E997-3882-1F4A8F1BA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9680" y="1825625"/>
            <a:ext cx="6152639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051F92-4DBC-4E69-9F21-64CFABF99ACA}"/>
              </a:ext>
            </a:extLst>
          </p:cNvPr>
          <p:cNvSpPr txBox="1"/>
          <p:nvPr/>
        </p:nvSpPr>
        <p:spPr>
          <a:xfrm rot="19932010">
            <a:off x="2176357" y="2680749"/>
            <a:ext cx="8444320" cy="18620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To Update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5159A2-EC37-0193-F459-18F5DAFA0680}"/>
              </a:ext>
            </a:extLst>
          </p:cNvPr>
          <p:cNvSpPr txBox="1"/>
          <p:nvPr/>
        </p:nvSpPr>
        <p:spPr>
          <a:xfrm>
            <a:off x="742384" y="1937442"/>
            <a:ext cx="1575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Update screenshot</a:t>
            </a:r>
          </a:p>
        </p:txBody>
      </p:sp>
    </p:spTree>
    <p:extLst>
      <p:ext uri="{BB962C8B-B14F-4D97-AF65-F5344CB8AC3E}">
        <p14:creationId xmlns:p14="http://schemas.microsoft.com/office/powerpoint/2010/main" val="855876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51B6D-CB70-1E49-8404-EEDCD08D3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graphs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8BA65-2C56-B474-7555-905D1D1E5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Combined graphics  be used to compare and contrast data, or show incompatible view in context </a:t>
            </a:r>
          </a:p>
          <a:p>
            <a:r>
              <a:rPr lang="en-US" dirty="0"/>
              <a:t>Can combine </a:t>
            </a:r>
            <a:r>
              <a:rPr lang="en-US" dirty="0" err="1"/>
              <a:t>oneway</a:t>
            </a:r>
            <a:r>
              <a:rPr lang="en-US" dirty="0"/>
              <a:t>, </a:t>
            </a:r>
            <a:r>
              <a:rPr lang="en-US" dirty="0" err="1"/>
              <a:t>twoway</a:t>
            </a:r>
            <a:r>
              <a:rPr lang="en-US" dirty="0"/>
              <a:t> graphs, and custom graphs</a:t>
            </a:r>
          </a:p>
          <a:p>
            <a:r>
              <a:rPr lang="en-US" dirty="0"/>
              <a:t>Allows overlay of additional annotation and resizing</a:t>
            </a:r>
          </a:p>
          <a:p>
            <a:r>
              <a:rPr lang="en-US" dirty="0"/>
              <a:t>In Stata, command is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graph combine</a:t>
            </a:r>
          </a:p>
        </p:txBody>
      </p:sp>
    </p:spTree>
    <p:extLst>
      <p:ext uri="{BB962C8B-B14F-4D97-AF65-F5344CB8AC3E}">
        <p14:creationId xmlns:p14="http://schemas.microsoft.com/office/powerpoint/2010/main" val="476636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34C96B-42E3-B66A-452D-B52B0376DB4E}"/>
              </a:ext>
            </a:extLst>
          </p:cNvPr>
          <p:cNvSpPr txBox="1"/>
          <p:nvPr/>
        </p:nvSpPr>
        <p:spPr>
          <a:xfrm rot="19932010">
            <a:off x="2176357" y="2680749"/>
            <a:ext cx="8444320" cy="18620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To Update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6D665E-E427-DD4C-3EE2-391C8F4A0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6: Combine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5A86E-229D-D40A-1FB3-14105D517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the </a:t>
            </a:r>
            <a:r>
              <a:rPr lang="en-US" dirty="0" err="1"/>
              <a:t>kdensity</a:t>
            </a:r>
            <a:r>
              <a:rPr lang="en-US" dirty="0"/>
              <a:t> curves from the last task again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name(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graphname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replace) </a:t>
            </a:r>
            <a:r>
              <a:rPr lang="en-US" dirty="0"/>
              <a:t>option to store the graph in memory </a:t>
            </a:r>
          </a:p>
          <a:p>
            <a:r>
              <a:rPr lang="en-US" dirty="0"/>
              <a:t>Use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tw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scatter </a:t>
            </a:r>
            <a:r>
              <a:rPr lang="en-US" dirty="0"/>
              <a:t>to create a scatter plot between xxx and </a:t>
            </a:r>
            <a:r>
              <a:rPr lang="en-US" dirty="0" err="1"/>
              <a:t>yyy</a:t>
            </a:r>
            <a:endParaRPr lang="en-US" dirty="0"/>
          </a:p>
          <a:p>
            <a:pPr lvl="1"/>
            <a:r>
              <a:rPr lang="en-US" dirty="0"/>
              <a:t>Add title, axis-titles, and change the background color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name(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graphname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replace) </a:t>
            </a:r>
            <a:r>
              <a:rPr lang="en-US" dirty="0"/>
              <a:t>option to store graph in memory </a:t>
            </a:r>
          </a:p>
          <a:p>
            <a:r>
              <a:rPr lang="en-US" dirty="0"/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 combine </a:t>
            </a:r>
            <a:r>
              <a:rPr lang="en-US" dirty="0"/>
              <a:t>to combine both the graphs</a:t>
            </a:r>
          </a:p>
          <a:p>
            <a:pPr lvl="1"/>
            <a:r>
              <a:rPr lang="en-US" dirty="0"/>
              <a:t>Use the stored names to recall the graphs</a:t>
            </a:r>
          </a:p>
          <a:p>
            <a:pPr lvl="1"/>
            <a:r>
              <a:rPr lang="en-US" dirty="0"/>
              <a:t>Use some of the graph options to make sure the graphs are in 1 column and have a common scale for the x-axis</a:t>
            </a:r>
          </a:p>
          <a:p>
            <a:pPr lvl="1"/>
            <a:r>
              <a:rPr lang="en-US" dirty="0"/>
              <a:t>Add a note to the graph describe the definitions of the variables</a:t>
            </a:r>
          </a:p>
        </p:txBody>
      </p:sp>
    </p:spTree>
    <p:extLst>
      <p:ext uri="{BB962C8B-B14F-4D97-AF65-F5344CB8AC3E}">
        <p14:creationId xmlns:p14="http://schemas.microsoft.com/office/powerpoint/2010/main" val="3128245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07558-B800-CA1E-DB1F-2AEB3F053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13B1F-03FE-E911-8DB9-14B7CF61F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  <a:p>
            <a:r>
              <a:rPr lang="en-US" dirty="0"/>
              <a:t>Summary tables</a:t>
            </a:r>
          </a:p>
          <a:p>
            <a:r>
              <a:rPr lang="en-US" dirty="0"/>
              <a:t>Balance tables</a:t>
            </a:r>
          </a:p>
          <a:p>
            <a:r>
              <a:rPr lang="en-US" dirty="0"/>
              <a:t>Regression tables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56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57CE4-2273-843B-5713-9976C2DFC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graphs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33844B-2F6A-B049-A839-19B7E1C26A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9794" y="1825625"/>
            <a:ext cx="6052412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FBC2D7-1230-54DE-F2CF-8DC5B6D025AF}"/>
              </a:ext>
            </a:extLst>
          </p:cNvPr>
          <p:cNvSpPr txBox="1"/>
          <p:nvPr/>
        </p:nvSpPr>
        <p:spPr>
          <a:xfrm rot="19932010">
            <a:off x="2176357" y="2680749"/>
            <a:ext cx="8444320" cy="18620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To Update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791C6C-F226-DE40-5D33-FE8B5A0ACBFF}"/>
              </a:ext>
            </a:extLst>
          </p:cNvPr>
          <p:cNvSpPr txBox="1"/>
          <p:nvPr/>
        </p:nvSpPr>
        <p:spPr>
          <a:xfrm>
            <a:off x="742384" y="1937442"/>
            <a:ext cx="1575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Update screenshot</a:t>
            </a:r>
          </a:p>
        </p:txBody>
      </p:sp>
    </p:spTree>
    <p:extLst>
      <p:ext uri="{BB962C8B-B14F-4D97-AF65-F5344CB8AC3E}">
        <p14:creationId xmlns:p14="http://schemas.microsoft.com/office/powerpoint/2010/main" val="39731818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D3F97-627B-5779-941F-C6F31517E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7: Export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48A9E-2092-91D0-FAD2-0438788E6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gr export to export the combined graph to the  Output folder 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gr export “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filepath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/graphname.png”, replace</a:t>
            </a:r>
          </a:p>
        </p:txBody>
      </p:sp>
    </p:spTree>
    <p:extLst>
      <p:ext uri="{BB962C8B-B14F-4D97-AF65-F5344CB8AC3E}">
        <p14:creationId xmlns:p14="http://schemas.microsoft.com/office/powerpoint/2010/main" val="3585311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66340-733D-1822-9629-DFAC76B2D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4254E-0358-6680-8853-44AE45A9E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learned:</a:t>
            </a:r>
          </a:p>
          <a:p>
            <a:r>
              <a:rPr lang="en-US" dirty="0"/>
              <a:t>Best way to communicate results</a:t>
            </a:r>
          </a:p>
          <a:p>
            <a:r>
              <a:rPr lang="en-US" dirty="0"/>
              <a:t>How to show distributions and relationships in your dataset</a:t>
            </a:r>
          </a:p>
          <a:p>
            <a:r>
              <a:rPr lang="en-US" dirty="0"/>
              <a:t>How to make a self-contained graph</a:t>
            </a:r>
          </a:p>
          <a:p>
            <a:r>
              <a:rPr lang="en-US" dirty="0"/>
              <a:t>How to combine graphs</a:t>
            </a:r>
          </a:p>
          <a:p>
            <a:r>
              <a:rPr lang="en-US" dirty="0"/>
              <a:t>How to export graphs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621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94353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8E097-9A12-9B2A-F586-A97F01A0B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E8DA7-C68B-14AC-41AA-6533EB55A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0" i="0" u="none" strike="noStrike" baseline="0">
                <a:solidFill>
                  <a:srgbClr val="23373B"/>
                </a:solidFill>
                <a:latin typeface=""/>
                <a:hlinkClick r:id="rId2"/>
              </a:rPr>
              <a:t>https</a:t>
            </a:r>
            <a:r>
              <a:rPr lang="en-US" sz="2800" b="0" i="0" u="none" strike="noStrike" baseline="0" dirty="0">
                <a:solidFill>
                  <a:srgbClr val="23373B"/>
                </a:solidFill>
                <a:latin typeface=""/>
                <a:hlinkClick r:id="rId2"/>
              </a:rPr>
              <a:t>://dimewiki.worldbank.org/Stata_Coding_Practices:_Visualization</a:t>
            </a:r>
            <a:endParaRPr lang="en-US" sz="2800" b="0" i="0" u="none" strike="noStrike" baseline="0" dirty="0">
              <a:solidFill>
                <a:srgbClr val="23373B"/>
              </a:solidFill>
              <a:latin typeface=""/>
            </a:endParaRPr>
          </a:p>
          <a:p>
            <a:r>
              <a:rPr lang="en-US" sz="2800" b="0" i="0" u="none" strike="noStrike" baseline="0" dirty="0">
                <a:solidFill>
                  <a:srgbClr val="800080"/>
                </a:solidFill>
                <a:latin typeface=""/>
                <a:hlinkClick r:id="rId3"/>
              </a:rPr>
              <a:t>https://worldbank.github.io/Stata-IE-Visual-Library</a:t>
            </a:r>
            <a:endParaRPr lang="en-US" sz="2800" b="0" i="0" u="none" strike="noStrike" baseline="0" dirty="0">
              <a:solidFill>
                <a:srgbClr val="800080"/>
              </a:solidFill>
              <a:latin typeface=""/>
            </a:endParaRPr>
          </a:p>
          <a:p>
            <a:r>
              <a:rPr lang="en-US" sz="2800" b="0" i="0" u="none" strike="noStrike" baseline="0" dirty="0">
                <a:solidFill>
                  <a:srgbClr val="800080"/>
                </a:solidFill>
                <a:latin typeface=""/>
                <a:hlinkClick r:id="rId4"/>
              </a:rPr>
              <a:t>https://dimewiki.worldbank.org/Checklist:_Reviewing_Graphs</a:t>
            </a:r>
            <a:endParaRPr lang="en-US" sz="2800" b="0" i="0" u="none" strike="noStrike" baseline="0" dirty="0">
              <a:solidFill>
                <a:srgbClr val="800080"/>
              </a:solidFill>
              <a:latin typeface="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325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8DE59-D609-3F90-E6D5-546E19889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 Stata Labs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E901068-068B-4C1A-6268-C1A16B5D928A}"/>
              </a:ext>
            </a:extLst>
          </p:cNvPr>
          <p:cNvGraphicFramePr/>
          <p:nvPr/>
        </p:nvGraphicFramePr>
        <p:xfrm>
          <a:off x="2032000" y="116571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7433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8DE59-D609-3F90-E6D5-546E19889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lab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E901068-068B-4C1A-6268-C1A16B5D92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5028822"/>
              </p:ext>
            </p:extLst>
          </p:nvPr>
        </p:nvGraphicFramePr>
        <p:xfrm>
          <a:off x="2032000" y="116571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0274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3E5B58-AAA1-6D29-E423-2BD80293B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to present your results?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83FB8E-92A2-672A-1CC7-522E868830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happening in this regression table?</a:t>
            </a:r>
          </a:p>
          <a:p>
            <a:r>
              <a:rPr lang="en-US" dirty="0"/>
              <a:t>What is important?</a:t>
            </a:r>
          </a:p>
          <a:p>
            <a:r>
              <a:rPr lang="en-US" dirty="0"/>
              <a:t>What are the main take-aways?</a:t>
            </a:r>
          </a:p>
        </p:txBody>
      </p:sp>
      <p:pic>
        <p:nvPicPr>
          <p:cNvPr id="7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6C79031C-1BC7-07E1-497C-FD85EE91C8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41496"/>
            <a:ext cx="5181600" cy="4319596"/>
          </a:xfrm>
        </p:spPr>
      </p:pic>
    </p:spTree>
    <p:extLst>
      <p:ext uri="{BB962C8B-B14F-4D97-AF65-F5344CB8AC3E}">
        <p14:creationId xmlns:p14="http://schemas.microsoft.com/office/powerpoint/2010/main" val="755225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C7BAA-B8F3-FC1B-14AB-152002D0D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to present your results?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A491A-45E2-0627-1337-1133EB4438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graph is based on the same data as the table on the previous slide</a:t>
            </a:r>
          </a:p>
          <a:p>
            <a:r>
              <a:rPr lang="en-US" dirty="0"/>
              <a:t>In </a:t>
            </a:r>
            <a:r>
              <a:rPr lang="en-US"/>
              <a:t>the graph, you </a:t>
            </a:r>
            <a:r>
              <a:rPr lang="en-US" dirty="0"/>
              <a:t>can easily see what is happening very quickly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4E2C0680-74A0-31EB-A765-1AC9484328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31141"/>
            <a:ext cx="5181600" cy="434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3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FF011-C455-A4A2-901D-4DD307BAA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Choose the best visual aid for your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7140E5-6D38-F10D-3DBA-DAC60D8D2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When to use tables?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6E11BA-9874-DE1F-A67D-8F7DD019A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ln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80808"/>
                </a:solidFill>
                <a:latin typeface="+mn-lt"/>
              </a:rPr>
              <a:t>To present </a:t>
            </a:r>
            <a:r>
              <a:rPr lang="en-US" b="1" dirty="0">
                <a:solidFill>
                  <a:srgbClr val="080808"/>
                </a:solidFill>
                <a:latin typeface="+mn-lt"/>
              </a:rPr>
              <a:t>information-dense data </a:t>
            </a:r>
            <a:r>
              <a:rPr lang="en-US" dirty="0">
                <a:solidFill>
                  <a:srgbClr val="080808"/>
                </a:solidFill>
                <a:latin typeface="+mn-lt"/>
              </a:rPr>
              <a:t>in an organized and easy-to-read format </a:t>
            </a:r>
          </a:p>
          <a:p>
            <a:r>
              <a:rPr lang="en-US" dirty="0">
                <a:solidFill>
                  <a:srgbClr val="080808"/>
                </a:solidFill>
                <a:latin typeface="+mn-lt"/>
              </a:rPr>
              <a:t>To compare data with different units of measurements across multiple categories</a:t>
            </a:r>
          </a:p>
          <a:p>
            <a:r>
              <a:rPr lang="en-US" dirty="0">
                <a:solidFill>
                  <a:srgbClr val="080808"/>
                </a:solidFill>
                <a:latin typeface="+mn-lt"/>
              </a:rPr>
              <a:t>To analyze data to understand causes, outcomes, and specifics.</a:t>
            </a:r>
          </a:p>
          <a:p>
            <a:r>
              <a:rPr lang="en-US" dirty="0">
                <a:solidFill>
                  <a:srgbClr val="080808"/>
                </a:solidFill>
                <a:latin typeface="+mn-lt"/>
              </a:rPr>
              <a:t>Examples: Summary tables, balance tables, Regression tables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034BAA-ABEA-B66F-AD1D-A592C650DA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When to use figures?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9A771B3-5649-08A9-5A96-7FF65FFAD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ln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80808"/>
                </a:solidFill>
                <a:latin typeface="+mn-lt"/>
              </a:rPr>
              <a:t>To simplify complex data to </a:t>
            </a:r>
            <a:r>
              <a:rPr lang="en-US" b="1" dirty="0">
                <a:solidFill>
                  <a:srgbClr val="080808"/>
                </a:solidFill>
                <a:latin typeface="+mn-lt"/>
              </a:rPr>
              <a:t>highlight important results  </a:t>
            </a:r>
            <a:r>
              <a:rPr lang="en-US" dirty="0">
                <a:solidFill>
                  <a:srgbClr val="080808"/>
                </a:solidFill>
                <a:latin typeface="+mn-lt"/>
              </a:rPr>
              <a:t>in a visual and easy-to-digest format</a:t>
            </a:r>
          </a:p>
          <a:p>
            <a:r>
              <a:rPr lang="en-US" dirty="0">
                <a:solidFill>
                  <a:srgbClr val="080808"/>
                </a:solidFill>
                <a:latin typeface="+mn-lt"/>
              </a:rPr>
              <a:t>To visualize patterns and trends in data, or to find relationships between key variables</a:t>
            </a:r>
          </a:p>
          <a:p>
            <a:r>
              <a:rPr lang="en-US" dirty="0">
                <a:solidFill>
                  <a:srgbClr val="080808"/>
                </a:solidFill>
                <a:latin typeface="+mn-lt"/>
              </a:rPr>
              <a:t>Examples: Distribution curves, bar graphs, scatter plots, line graphs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022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6452C-69ED-9AD7-B234-2747BB1C2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Choose the best visual aid for your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EA6031-61BE-0B7E-314F-00F067672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Gives all the details!</a:t>
            </a:r>
          </a:p>
        </p:txBody>
      </p:sp>
      <p:pic>
        <p:nvPicPr>
          <p:cNvPr id="7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3027BDC6-6430-633D-17AE-94616C0F83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2" t="3510" r="2817" b="3988"/>
          <a:stretch/>
        </p:blipFill>
        <p:spPr>
          <a:xfrm>
            <a:off x="839788" y="2560034"/>
            <a:ext cx="5012373" cy="4075898"/>
          </a:xfrm>
          <a:ln>
            <a:noFill/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4CA344-E9AA-2008-046A-095B7DDFE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Highlights the story!</a:t>
            </a:r>
          </a:p>
        </p:txBody>
      </p:sp>
      <p:pic>
        <p:nvPicPr>
          <p:cNvPr id="8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8B72BC97-02E5-8EFB-9F35-49C129CECC6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64403" y="2505075"/>
            <a:ext cx="4398781" cy="368458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3831861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Custom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80D95"/>
      </a:accent1>
      <a:accent2>
        <a:srgbClr val="880D95"/>
      </a:accent2>
      <a:accent3>
        <a:srgbClr val="B788C6"/>
      </a:accent3>
      <a:accent4>
        <a:srgbClr val="B788C6"/>
      </a:accent4>
      <a:accent5>
        <a:srgbClr val="B788C6"/>
      </a:accent5>
      <a:accent6>
        <a:srgbClr val="FFFFFF"/>
      </a:accent6>
      <a:hlink>
        <a:srgbClr val="6600CC"/>
      </a:hlink>
      <a:folHlink>
        <a:srgbClr val="6600CC"/>
      </a:folHlink>
    </a:clrScheme>
    <a:fontScheme name="Custom 1">
      <a:majorFont>
        <a:latin typeface="Lato SemiBold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870D87"/>
      </a:dk1>
      <a:lt1>
        <a:srgbClr val="FFFFFF"/>
      </a:lt1>
      <a:dk2>
        <a:srgbClr val="A236A1"/>
      </a:dk2>
      <a:lt2>
        <a:srgbClr val="E7E6E6"/>
      </a:lt2>
      <a:accent1>
        <a:srgbClr val="B67AB3"/>
      </a:accent1>
      <a:accent2>
        <a:srgbClr val="EEDCEA"/>
      </a:accent2>
      <a:accent3>
        <a:srgbClr val="A5A5A5"/>
      </a:accent3>
      <a:accent4>
        <a:srgbClr val="D1A0CC"/>
      </a:accent4>
      <a:accent5>
        <a:srgbClr val="AB4BA9"/>
      </a:accent5>
      <a:accent6>
        <a:srgbClr val="F6EDF5"/>
      </a:accent6>
      <a:hlink>
        <a:srgbClr val="AA4AA8"/>
      </a:hlink>
      <a:folHlink>
        <a:srgbClr val="FFFFFF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ME 0 Dark Blue.potx" id="{12277EC7-6412-4290-8B35-488EA1A12D24}" vid="{FA1AA799-3B66-4864-8F85-C70FE3A7D97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</TotalTime>
  <Words>1102</Words>
  <Application>Microsoft Office PowerPoint</Application>
  <PresentationFormat>Widescreen</PresentationFormat>
  <Paragraphs>150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Calibri</vt:lpstr>
      <vt:lpstr>Corbel</vt:lpstr>
      <vt:lpstr>Courier New</vt:lpstr>
      <vt:lpstr>Lato</vt:lpstr>
      <vt:lpstr>Lato 2 Bold</vt:lpstr>
      <vt:lpstr>Lato Bold</vt:lpstr>
      <vt:lpstr>Source Sans Pro</vt:lpstr>
      <vt:lpstr>2_Office Theme</vt:lpstr>
      <vt:lpstr>1_Office Theme</vt:lpstr>
      <vt:lpstr>PowerPoint Presentation</vt:lpstr>
      <vt:lpstr>PowerPoint Presentation</vt:lpstr>
      <vt:lpstr>Outline</vt:lpstr>
      <vt:lpstr>Overview: Stata Labs</vt:lpstr>
      <vt:lpstr>Today’s lab</vt:lpstr>
      <vt:lpstr>How to present your results?</vt:lpstr>
      <vt:lpstr>How to present your results?</vt:lpstr>
      <vt:lpstr>Choose the best visual aid for your data</vt:lpstr>
      <vt:lpstr>Choose the best visual aid for your data</vt:lpstr>
      <vt:lpstr>Graphs in Stata</vt:lpstr>
      <vt:lpstr>Oneway graph plots</vt:lpstr>
      <vt:lpstr>Setting the stage</vt:lpstr>
      <vt:lpstr>Task 1: Visualize Distributions</vt:lpstr>
      <vt:lpstr>Visualize distributions</vt:lpstr>
      <vt:lpstr>Task 2: Explore categorical variables</vt:lpstr>
      <vt:lpstr>Exploring categorical variables</vt:lpstr>
      <vt:lpstr>How to make a figure look better?</vt:lpstr>
      <vt:lpstr>Anatomy of a figure</vt:lpstr>
      <vt:lpstr>Components of Stata graphs</vt:lpstr>
      <vt:lpstr>Task 3: Formatting graphs</vt:lpstr>
      <vt:lpstr>Formatting graphs</vt:lpstr>
      <vt:lpstr>twoway graphs</vt:lpstr>
      <vt:lpstr>Task 4: Explore relationship with Scatter Plot</vt:lpstr>
      <vt:lpstr>Scatter plot</vt:lpstr>
      <vt:lpstr>Multiple twoway graphs in one</vt:lpstr>
      <vt:lpstr>Task 5: Multiple twoway elements</vt:lpstr>
      <vt:lpstr>Multiple twoway graphs</vt:lpstr>
      <vt:lpstr>Combining graphs </vt:lpstr>
      <vt:lpstr>Task 6: Combine graphs</vt:lpstr>
      <vt:lpstr>Combine graphs</vt:lpstr>
      <vt:lpstr>Task 7: Export graphs</vt:lpstr>
      <vt:lpstr>Recap</vt:lpstr>
      <vt:lpstr>PowerPoint Presentation</vt:lpstr>
      <vt:lpstr>Further Reading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INTENSIVO DA AVALIAÇÃO DE IMPACTO</dc:title>
  <dc:creator>Ankriti Singh</dc:creator>
  <cp:lastModifiedBy>Ankriti Singh</cp:lastModifiedBy>
  <cp:revision>9</cp:revision>
  <dcterms:created xsi:type="dcterms:W3CDTF">2023-06-06T16:27:24Z</dcterms:created>
  <dcterms:modified xsi:type="dcterms:W3CDTF">2024-04-26T21:27:22Z</dcterms:modified>
</cp:coreProperties>
</file>